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5" r:id="rId4"/>
  </p:sldMasterIdLst>
  <p:notesMasterIdLst>
    <p:notesMasterId r:id="rId14"/>
  </p:notesMasterIdLst>
  <p:handoutMasterIdLst>
    <p:handoutMasterId r:id="rId15"/>
  </p:handoutMasterIdLst>
  <p:sldIdLst>
    <p:sldId id="435" r:id="rId5"/>
    <p:sldId id="472" r:id="rId6"/>
    <p:sldId id="439" r:id="rId7"/>
    <p:sldId id="452" r:id="rId8"/>
    <p:sldId id="455" r:id="rId9"/>
    <p:sldId id="450" r:id="rId10"/>
    <p:sldId id="449" r:id="rId11"/>
    <p:sldId id="471" r:id="rId12"/>
    <p:sldId id="456" r:id="rId13"/>
  </p:sldIdLst>
  <p:sldSz cx="10058400" cy="7772400"/>
  <p:notesSz cx="7010400" cy="92964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509412" algn="ctr" rtl="0" fontAlgn="base">
      <a:spcBef>
        <a:spcPct val="0"/>
      </a:spcBef>
      <a:spcAft>
        <a:spcPct val="0"/>
      </a:spcAft>
      <a:defRPr b="1" kern="1200">
        <a:solidFill>
          <a:schemeClr val="tx1"/>
        </a:solidFill>
        <a:latin typeface="Arial" charset="0"/>
        <a:ea typeface="+mn-ea"/>
        <a:cs typeface="+mn-cs"/>
      </a:defRPr>
    </a:lvl2pPr>
    <a:lvl3pPr marL="1018824" algn="ctr" rtl="0" fontAlgn="base">
      <a:spcBef>
        <a:spcPct val="0"/>
      </a:spcBef>
      <a:spcAft>
        <a:spcPct val="0"/>
      </a:spcAft>
      <a:defRPr b="1" kern="1200">
        <a:solidFill>
          <a:schemeClr val="tx1"/>
        </a:solidFill>
        <a:latin typeface="Arial" charset="0"/>
        <a:ea typeface="+mn-ea"/>
        <a:cs typeface="+mn-cs"/>
      </a:defRPr>
    </a:lvl3pPr>
    <a:lvl4pPr marL="1528237" algn="ctr" rtl="0" fontAlgn="base">
      <a:spcBef>
        <a:spcPct val="0"/>
      </a:spcBef>
      <a:spcAft>
        <a:spcPct val="0"/>
      </a:spcAft>
      <a:defRPr b="1" kern="1200">
        <a:solidFill>
          <a:schemeClr val="tx1"/>
        </a:solidFill>
        <a:latin typeface="Arial" charset="0"/>
        <a:ea typeface="+mn-ea"/>
        <a:cs typeface="+mn-cs"/>
      </a:defRPr>
    </a:lvl4pPr>
    <a:lvl5pPr marL="2037649" algn="ctr" rtl="0" fontAlgn="base">
      <a:spcBef>
        <a:spcPct val="0"/>
      </a:spcBef>
      <a:spcAft>
        <a:spcPct val="0"/>
      </a:spcAft>
      <a:defRPr b="1" kern="1200">
        <a:solidFill>
          <a:schemeClr val="tx1"/>
        </a:solidFill>
        <a:latin typeface="Arial" charset="0"/>
        <a:ea typeface="+mn-ea"/>
        <a:cs typeface="+mn-cs"/>
      </a:defRPr>
    </a:lvl5pPr>
    <a:lvl6pPr marL="2547061" algn="l" defTabSz="1018824" rtl="0" eaLnBrk="1" latinLnBrk="0" hangingPunct="1">
      <a:defRPr b="1" kern="1200">
        <a:solidFill>
          <a:schemeClr val="tx1"/>
        </a:solidFill>
        <a:latin typeface="Arial" charset="0"/>
        <a:ea typeface="+mn-ea"/>
        <a:cs typeface="+mn-cs"/>
      </a:defRPr>
    </a:lvl6pPr>
    <a:lvl7pPr marL="3056473" algn="l" defTabSz="1018824" rtl="0" eaLnBrk="1" latinLnBrk="0" hangingPunct="1">
      <a:defRPr b="1" kern="1200">
        <a:solidFill>
          <a:schemeClr val="tx1"/>
        </a:solidFill>
        <a:latin typeface="Arial" charset="0"/>
        <a:ea typeface="+mn-ea"/>
        <a:cs typeface="+mn-cs"/>
      </a:defRPr>
    </a:lvl7pPr>
    <a:lvl8pPr marL="3565886" algn="l" defTabSz="1018824" rtl="0" eaLnBrk="1" latinLnBrk="0" hangingPunct="1">
      <a:defRPr b="1" kern="1200">
        <a:solidFill>
          <a:schemeClr val="tx1"/>
        </a:solidFill>
        <a:latin typeface="Arial" charset="0"/>
        <a:ea typeface="+mn-ea"/>
        <a:cs typeface="+mn-cs"/>
      </a:defRPr>
    </a:lvl8pPr>
    <a:lvl9pPr marL="4075298" algn="l" defTabSz="1018824"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4608">
          <p15:clr>
            <a:srgbClr val="A4A3A4"/>
          </p15:clr>
        </p15:guide>
        <p15:guide id="3" orient="horz" pos="1008">
          <p15:clr>
            <a:srgbClr val="A4A3A4"/>
          </p15:clr>
        </p15:guide>
        <p15:guide id="4" pos="288">
          <p15:clr>
            <a:srgbClr val="A4A3A4"/>
          </p15:clr>
        </p15:guide>
        <p15:guide id="5" pos="60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A0"/>
    <a:srgbClr val="008673"/>
    <a:srgbClr val="6D64FF"/>
    <a:srgbClr val="4D009A"/>
    <a:srgbClr val="CC9900"/>
    <a:srgbClr val="0EABE0"/>
    <a:srgbClr val="6666FF"/>
    <a:srgbClr val="7CBE56"/>
    <a:srgbClr val="0095C0"/>
    <a:srgbClr val="ED8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CA32A7-D471-4FF4-A045-18EA939D79D8}" v="36" dt="2019-10-28T06:27:17.535"/>
  </p1510:revLst>
</p1510:revInfo>
</file>

<file path=ppt/tableStyles.xml><?xml version="1.0" encoding="utf-8"?>
<a:tblStyleLst xmlns:a="http://schemas.openxmlformats.org/drawingml/2006/main" def="{912C8C85-51F0-491E-9774-3900AFEF0F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33" autoAdjust="0"/>
  </p:normalViewPr>
  <p:slideViewPr>
    <p:cSldViewPr snapToGrid="0">
      <p:cViewPr varScale="1">
        <p:scale>
          <a:sx n="129" d="100"/>
          <a:sy n="129" d="100"/>
        </p:scale>
        <p:origin x="488" y="80"/>
      </p:cViewPr>
      <p:guideLst>
        <p:guide orient="horz" pos="288"/>
        <p:guide orient="horz" pos="4608"/>
        <p:guide orient="horz" pos="1008"/>
        <p:guide pos="288"/>
        <p:guide pos="604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wan Wilkie" userId="26e5e8e6-f5f2-4f10-97ab-70c02cb3c233" providerId="ADAL" clId="{F7CA32A7-D471-4FF4-A045-18EA939D79D8}"/>
    <pc:docChg chg="undo custSel addSld delSld modSld sldOrd">
      <pc:chgData name="Rowan Wilkie" userId="26e5e8e6-f5f2-4f10-97ab-70c02cb3c233" providerId="ADAL" clId="{F7CA32A7-D471-4FF4-A045-18EA939D79D8}" dt="2019-10-28T20:23:57.307" v="1444" actId="947"/>
      <pc:docMkLst>
        <pc:docMk/>
      </pc:docMkLst>
      <pc:sldChg chg="delSp add del">
        <pc:chgData name="Rowan Wilkie" userId="26e5e8e6-f5f2-4f10-97ab-70c02cb3c233" providerId="ADAL" clId="{F7CA32A7-D471-4FF4-A045-18EA939D79D8}" dt="2019-10-28T06:25:39.816" v="1418" actId="2696"/>
        <pc:sldMkLst>
          <pc:docMk/>
          <pc:sldMk cId="3558473900" sldId="349"/>
        </pc:sldMkLst>
        <pc:spChg chg="del">
          <ac:chgData name="Rowan Wilkie" userId="26e5e8e6-f5f2-4f10-97ab-70c02cb3c233" providerId="ADAL" clId="{F7CA32A7-D471-4FF4-A045-18EA939D79D8}" dt="2019-10-28T06:25:24.258" v="1417" actId="478"/>
          <ac:spMkLst>
            <pc:docMk/>
            <pc:sldMk cId="3558473900" sldId="349"/>
            <ac:spMk id="2" creationId="{00000000-0000-0000-0000-000000000000}"/>
          </ac:spMkLst>
        </pc:spChg>
      </pc:sldChg>
      <pc:sldChg chg="modSp">
        <pc:chgData name="Rowan Wilkie" userId="26e5e8e6-f5f2-4f10-97ab-70c02cb3c233" providerId="ADAL" clId="{F7CA32A7-D471-4FF4-A045-18EA939D79D8}" dt="2019-10-28T00:26:01.701" v="682" actId="20577"/>
        <pc:sldMkLst>
          <pc:docMk/>
          <pc:sldMk cId="1744392134" sldId="435"/>
        </pc:sldMkLst>
        <pc:spChg chg="mod">
          <ac:chgData name="Rowan Wilkie" userId="26e5e8e6-f5f2-4f10-97ab-70c02cb3c233" providerId="ADAL" clId="{F7CA32A7-D471-4FF4-A045-18EA939D79D8}" dt="2019-10-28T00:26:01.701" v="682" actId="20577"/>
          <ac:spMkLst>
            <pc:docMk/>
            <pc:sldMk cId="1744392134" sldId="435"/>
            <ac:spMk id="4" creationId="{00000000-0000-0000-0000-000000000000}"/>
          </ac:spMkLst>
        </pc:spChg>
      </pc:sldChg>
      <pc:sldChg chg="modSp add">
        <pc:chgData name="Rowan Wilkie" userId="26e5e8e6-f5f2-4f10-97ab-70c02cb3c233" providerId="ADAL" clId="{F7CA32A7-D471-4FF4-A045-18EA939D79D8}" dt="2019-10-28T20:23:07.556" v="1442" actId="20577"/>
        <pc:sldMkLst>
          <pc:docMk/>
          <pc:sldMk cId="514862655" sldId="439"/>
        </pc:sldMkLst>
        <pc:spChg chg="mod">
          <ac:chgData name="Rowan Wilkie" userId="26e5e8e6-f5f2-4f10-97ab-70c02cb3c233" providerId="ADAL" clId="{F7CA32A7-D471-4FF4-A045-18EA939D79D8}" dt="2019-10-28T00:39:31.084" v="798" actId="20577"/>
          <ac:spMkLst>
            <pc:docMk/>
            <pc:sldMk cId="514862655" sldId="439"/>
            <ac:spMk id="2" creationId="{00000000-0000-0000-0000-000000000000}"/>
          </ac:spMkLst>
        </pc:spChg>
        <pc:spChg chg="mod">
          <ac:chgData name="Rowan Wilkie" userId="26e5e8e6-f5f2-4f10-97ab-70c02cb3c233" providerId="ADAL" clId="{F7CA32A7-D471-4FF4-A045-18EA939D79D8}" dt="2019-10-28T00:39:45.616" v="813" actId="20577"/>
          <ac:spMkLst>
            <pc:docMk/>
            <pc:sldMk cId="514862655" sldId="439"/>
            <ac:spMk id="4" creationId="{00000000-0000-0000-0000-000000000000}"/>
          </ac:spMkLst>
        </pc:spChg>
        <pc:spChg chg="mod">
          <ac:chgData name="Rowan Wilkie" userId="26e5e8e6-f5f2-4f10-97ab-70c02cb3c233" providerId="ADAL" clId="{F7CA32A7-D471-4FF4-A045-18EA939D79D8}" dt="2019-10-28T20:23:07.556" v="1442" actId="20577"/>
          <ac:spMkLst>
            <pc:docMk/>
            <pc:sldMk cId="514862655" sldId="439"/>
            <ac:spMk id="5" creationId="{00000000-0000-0000-0000-000000000000}"/>
          </ac:spMkLst>
        </pc:spChg>
        <pc:spChg chg="mod">
          <ac:chgData name="Rowan Wilkie" userId="26e5e8e6-f5f2-4f10-97ab-70c02cb3c233" providerId="ADAL" clId="{F7CA32A7-D471-4FF4-A045-18EA939D79D8}" dt="2019-10-28T00:58:49.438" v="1019" actId="108"/>
          <ac:spMkLst>
            <pc:docMk/>
            <pc:sldMk cId="514862655" sldId="439"/>
            <ac:spMk id="7" creationId="{00000000-0000-0000-0000-000000000000}"/>
          </ac:spMkLst>
        </pc:spChg>
      </pc:sldChg>
      <pc:sldChg chg="del">
        <pc:chgData name="Rowan Wilkie" userId="26e5e8e6-f5f2-4f10-97ab-70c02cb3c233" providerId="ADAL" clId="{F7CA32A7-D471-4FF4-A045-18EA939D79D8}" dt="2019-10-28T00:40:38.589" v="869" actId="2696"/>
        <pc:sldMkLst>
          <pc:docMk/>
          <pc:sldMk cId="1778633266" sldId="445"/>
        </pc:sldMkLst>
      </pc:sldChg>
      <pc:sldChg chg="modSp">
        <pc:chgData name="Rowan Wilkie" userId="26e5e8e6-f5f2-4f10-97ab-70c02cb3c233" providerId="ADAL" clId="{F7CA32A7-D471-4FF4-A045-18EA939D79D8}" dt="2019-10-27T22:43:40.136" v="201" actId="20577"/>
        <pc:sldMkLst>
          <pc:docMk/>
          <pc:sldMk cId="1820252896" sldId="449"/>
        </pc:sldMkLst>
        <pc:spChg chg="mod">
          <ac:chgData name="Rowan Wilkie" userId="26e5e8e6-f5f2-4f10-97ab-70c02cb3c233" providerId="ADAL" clId="{F7CA32A7-D471-4FF4-A045-18EA939D79D8}" dt="2019-10-27T22:43:40.136" v="201" actId="20577"/>
          <ac:spMkLst>
            <pc:docMk/>
            <pc:sldMk cId="1820252896" sldId="449"/>
            <ac:spMk id="6" creationId="{00000000-0000-0000-0000-000000000000}"/>
          </ac:spMkLst>
        </pc:spChg>
      </pc:sldChg>
      <pc:sldChg chg="modSp">
        <pc:chgData name="Rowan Wilkie" userId="26e5e8e6-f5f2-4f10-97ab-70c02cb3c233" providerId="ADAL" clId="{F7CA32A7-D471-4FF4-A045-18EA939D79D8}" dt="2019-10-27T22:42:57.322" v="105" actId="20577"/>
        <pc:sldMkLst>
          <pc:docMk/>
          <pc:sldMk cId="1090639229" sldId="450"/>
        </pc:sldMkLst>
        <pc:spChg chg="mod">
          <ac:chgData name="Rowan Wilkie" userId="26e5e8e6-f5f2-4f10-97ab-70c02cb3c233" providerId="ADAL" clId="{F7CA32A7-D471-4FF4-A045-18EA939D79D8}" dt="2019-10-27T22:42:27.393" v="18" actId="20577"/>
          <ac:spMkLst>
            <pc:docMk/>
            <pc:sldMk cId="1090639229" sldId="450"/>
            <ac:spMk id="2" creationId="{00000000-0000-0000-0000-000000000000}"/>
          </ac:spMkLst>
        </pc:spChg>
        <pc:spChg chg="mod">
          <ac:chgData name="Rowan Wilkie" userId="26e5e8e6-f5f2-4f10-97ab-70c02cb3c233" providerId="ADAL" clId="{F7CA32A7-D471-4FF4-A045-18EA939D79D8}" dt="2019-10-27T22:42:57.322" v="105" actId="20577"/>
          <ac:spMkLst>
            <pc:docMk/>
            <pc:sldMk cId="1090639229" sldId="450"/>
            <ac:spMk id="4" creationId="{00000000-0000-0000-0000-000000000000}"/>
          </ac:spMkLst>
        </pc:spChg>
      </pc:sldChg>
      <pc:sldChg chg="modSp ord">
        <pc:chgData name="Rowan Wilkie" userId="26e5e8e6-f5f2-4f10-97ab-70c02cb3c233" providerId="ADAL" clId="{F7CA32A7-D471-4FF4-A045-18EA939D79D8}" dt="2019-10-28T00:40:53.106" v="871"/>
        <pc:sldMkLst>
          <pc:docMk/>
          <pc:sldMk cId="1349286613" sldId="452"/>
        </pc:sldMkLst>
        <pc:spChg chg="mod">
          <ac:chgData name="Rowan Wilkie" userId="26e5e8e6-f5f2-4f10-97ab-70c02cb3c233" providerId="ADAL" clId="{F7CA32A7-D471-4FF4-A045-18EA939D79D8}" dt="2019-10-27T23:11:44.338" v="316" actId="20577"/>
          <ac:spMkLst>
            <pc:docMk/>
            <pc:sldMk cId="1349286613" sldId="452"/>
            <ac:spMk id="4" creationId="{00000000-0000-0000-0000-000000000000}"/>
          </ac:spMkLst>
        </pc:spChg>
        <pc:spChg chg="mod">
          <ac:chgData name="Rowan Wilkie" userId="26e5e8e6-f5f2-4f10-97ab-70c02cb3c233" providerId="ADAL" clId="{F7CA32A7-D471-4FF4-A045-18EA939D79D8}" dt="2019-10-28T00:26:26.780" v="685" actId="20577"/>
          <ac:spMkLst>
            <pc:docMk/>
            <pc:sldMk cId="1349286613" sldId="452"/>
            <ac:spMk id="13" creationId="{B61FE4C6-4E7D-400D-95DF-613EDA7BFB27}"/>
          </ac:spMkLst>
        </pc:spChg>
        <pc:spChg chg="mod">
          <ac:chgData name="Rowan Wilkie" userId="26e5e8e6-f5f2-4f10-97ab-70c02cb3c233" providerId="ADAL" clId="{F7CA32A7-D471-4FF4-A045-18EA939D79D8}" dt="2019-10-27T22:44:09.985" v="234" actId="20577"/>
          <ac:spMkLst>
            <pc:docMk/>
            <pc:sldMk cId="1349286613" sldId="452"/>
            <ac:spMk id="14" creationId="{E6BAE1B9-6DE1-4DE6-B694-CDE894BB93EA}"/>
          </ac:spMkLst>
        </pc:spChg>
      </pc:sldChg>
      <pc:sldChg chg="modSp ord">
        <pc:chgData name="Rowan Wilkie" userId="26e5e8e6-f5f2-4f10-97ab-70c02cb3c233" providerId="ADAL" clId="{F7CA32A7-D471-4FF4-A045-18EA939D79D8}" dt="2019-10-28T04:53:19.608" v="1415" actId="20577"/>
        <pc:sldMkLst>
          <pc:docMk/>
          <pc:sldMk cId="2042013272" sldId="455"/>
        </pc:sldMkLst>
        <pc:spChg chg="mod">
          <ac:chgData name="Rowan Wilkie" userId="26e5e8e6-f5f2-4f10-97ab-70c02cb3c233" providerId="ADAL" clId="{F7CA32A7-D471-4FF4-A045-18EA939D79D8}" dt="2019-10-27T22:44:52.818" v="277" actId="20577"/>
          <ac:spMkLst>
            <pc:docMk/>
            <pc:sldMk cId="2042013272" sldId="455"/>
            <ac:spMk id="4" creationId="{00000000-0000-0000-0000-000000000000}"/>
          </ac:spMkLst>
        </pc:spChg>
        <pc:spChg chg="mod">
          <ac:chgData name="Rowan Wilkie" userId="26e5e8e6-f5f2-4f10-97ab-70c02cb3c233" providerId="ADAL" clId="{F7CA32A7-D471-4FF4-A045-18EA939D79D8}" dt="2019-10-28T04:53:19.608" v="1415" actId="20577"/>
          <ac:spMkLst>
            <pc:docMk/>
            <pc:sldMk cId="2042013272" sldId="455"/>
            <ac:spMk id="6" creationId="{00000000-0000-0000-0000-000000000000}"/>
          </ac:spMkLst>
        </pc:spChg>
      </pc:sldChg>
      <pc:sldChg chg="addSp delSp modSp">
        <pc:chgData name="Rowan Wilkie" userId="26e5e8e6-f5f2-4f10-97ab-70c02cb3c233" providerId="ADAL" clId="{F7CA32A7-D471-4FF4-A045-18EA939D79D8}" dt="2019-10-28T20:23:57.307" v="1444" actId="947"/>
        <pc:sldMkLst>
          <pc:docMk/>
          <pc:sldMk cId="4257009366" sldId="456"/>
        </pc:sldMkLst>
        <pc:spChg chg="add del">
          <ac:chgData name="Rowan Wilkie" userId="26e5e8e6-f5f2-4f10-97ab-70c02cb3c233" providerId="ADAL" clId="{F7CA32A7-D471-4FF4-A045-18EA939D79D8}" dt="2019-10-28T00:32:00" v="790"/>
          <ac:spMkLst>
            <pc:docMk/>
            <pc:sldMk cId="4257009366" sldId="456"/>
            <ac:spMk id="3" creationId="{412D7A2E-8866-4B29-863F-07B7552E3B61}"/>
          </ac:spMkLst>
        </pc:spChg>
        <pc:spChg chg="mod">
          <ac:chgData name="Rowan Wilkie" userId="26e5e8e6-f5f2-4f10-97ab-70c02cb3c233" providerId="ADAL" clId="{F7CA32A7-D471-4FF4-A045-18EA939D79D8}" dt="2019-10-28T20:23:57.307" v="1444" actId="947"/>
          <ac:spMkLst>
            <pc:docMk/>
            <pc:sldMk cId="4257009366" sldId="456"/>
            <ac:spMk id="7" creationId="{00000000-0000-0000-0000-000000000000}"/>
          </ac:spMkLst>
        </pc:spChg>
        <pc:spChg chg="add mod">
          <ac:chgData name="Rowan Wilkie" userId="26e5e8e6-f5f2-4f10-97ab-70c02cb3c233" providerId="ADAL" clId="{F7CA32A7-D471-4FF4-A045-18EA939D79D8}" dt="2019-10-28T00:32:10.493" v="792" actId="6549"/>
          <ac:spMkLst>
            <pc:docMk/>
            <pc:sldMk cId="4257009366" sldId="456"/>
            <ac:spMk id="9" creationId="{A16B7E18-E36C-4B13-944F-3FC40AEF3F21}"/>
          </ac:spMkLst>
        </pc:spChg>
        <pc:spChg chg="add del mod">
          <ac:chgData name="Rowan Wilkie" userId="26e5e8e6-f5f2-4f10-97ab-70c02cb3c233" providerId="ADAL" clId="{F7CA32A7-D471-4FF4-A045-18EA939D79D8}" dt="2019-10-28T00:35:45.312" v="794" actId="478"/>
          <ac:spMkLst>
            <pc:docMk/>
            <pc:sldMk cId="4257009366" sldId="456"/>
            <ac:spMk id="10" creationId="{195AFDB1-686E-4E33-8FDF-FCD65C36B2A5}"/>
          </ac:spMkLst>
        </pc:spChg>
        <pc:picChg chg="del">
          <ac:chgData name="Rowan Wilkie" userId="26e5e8e6-f5f2-4f10-97ab-70c02cb3c233" providerId="ADAL" clId="{F7CA32A7-D471-4FF4-A045-18EA939D79D8}" dt="2019-10-28T00:56:08.790" v="957" actId="478"/>
          <ac:picMkLst>
            <pc:docMk/>
            <pc:sldMk cId="4257009366" sldId="456"/>
            <ac:picMk id="8" creationId="{24E5AE23-06D7-4319-B5E2-FA3EBB25C172}"/>
          </ac:picMkLst>
        </pc:picChg>
        <pc:picChg chg="mod">
          <ac:chgData name="Rowan Wilkie" userId="26e5e8e6-f5f2-4f10-97ab-70c02cb3c233" providerId="ADAL" clId="{F7CA32A7-D471-4FF4-A045-18EA939D79D8}" dt="2019-10-28T00:56:34.152" v="1015" actId="1037"/>
          <ac:picMkLst>
            <pc:docMk/>
            <pc:sldMk cId="4257009366" sldId="456"/>
            <ac:picMk id="11" creationId="{DE42FE93-5812-4F46-A380-F9F131A0F6EE}"/>
          </ac:picMkLst>
        </pc:picChg>
      </pc:sldChg>
      <pc:sldChg chg="del">
        <pc:chgData name="Rowan Wilkie" userId="26e5e8e6-f5f2-4f10-97ab-70c02cb3c233" providerId="ADAL" clId="{F7CA32A7-D471-4FF4-A045-18EA939D79D8}" dt="2019-10-28T00:40:36.043" v="868" actId="2696"/>
        <pc:sldMkLst>
          <pc:docMk/>
          <pc:sldMk cId="3080036176" sldId="470"/>
        </pc:sldMkLst>
      </pc:sldChg>
      <pc:sldChg chg="addSp delSp modSp ord">
        <pc:chgData name="Rowan Wilkie" userId="26e5e8e6-f5f2-4f10-97ab-70c02cb3c233" providerId="ADAL" clId="{F7CA32A7-D471-4FF4-A045-18EA939D79D8}" dt="2019-10-28T00:42:18.985" v="872"/>
        <pc:sldMkLst>
          <pc:docMk/>
          <pc:sldMk cId="421341825" sldId="471"/>
        </pc:sldMkLst>
        <pc:spChg chg="mod">
          <ac:chgData name="Rowan Wilkie" userId="26e5e8e6-f5f2-4f10-97ab-70c02cb3c233" providerId="ADAL" clId="{F7CA32A7-D471-4FF4-A045-18EA939D79D8}" dt="2019-10-28T00:31:12.735" v="788" actId="20577"/>
          <ac:spMkLst>
            <pc:docMk/>
            <pc:sldMk cId="421341825" sldId="471"/>
            <ac:spMk id="2" creationId="{00000000-0000-0000-0000-000000000000}"/>
          </ac:spMkLst>
        </pc:spChg>
        <pc:spChg chg="mod">
          <ac:chgData name="Rowan Wilkie" userId="26e5e8e6-f5f2-4f10-97ab-70c02cb3c233" providerId="ADAL" clId="{F7CA32A7-D471-4FF4-A045-18EA939D79D8}" dt="2019-10-28T00:30:55.371" v="759" actId="20577"/>
          <ac:spMkLst>
            <pc:docMk/>
            <pc:sldMk cId="421341825" sldId="471"/>
            <ac:spMk id="4" creationId="{00000000-0000-0000-0000-000000000000}"/>
          </ac:spMkLst>
        </pc:spChg>
        <pc:spChg chg="mod">
          <ac:chgData name="Rowan Wilkie" userId="26e5e8e6-f5f2-4f10-97ab-70c02cb3c233" providerId="ADAL" clId="{F7CA32A7-D471-4FF4-A045-18EA939D79D8}" dt="2019-10-28T00:29:51.329" v="728" actId="20577"/>
          <ac:spMkLst>
            <pc:docMk/>
            <pc:sldMk cId="421341825" sldId="471"/>
            <ac:spMk id="11" creationId="{37A848B6-18E1-44DB-9290-5FCC3A82A84A}"/>
          </ac:spMkLst>
        </pc:spChg>
        <pc:picChg chg="add del mod">
          <ac:chgData name="Rowan Wilkie" userId="26e5e8e6-f5f2-4f10-97ab-70c02cb3c233" providerId="ADAL" clId="{F7CA32A7-D471-4FF4-A045-18EA939D79D8}" dt="2019-10-28T00:28:34.027" v="690" actId="478"/>
          <ac:picMkLst>
            <pc:docMk/>
            <pc:sldMk cId="421341825" sldId="471"/>
            <ac:picMk id="3" creationId="{8610ED87-78EB-4229-9EFF-C5FA3F19EB65}"/>
          </ac:picMkLst>
        </pc:picChg>
        <pc:picChg chg="add mod">
          <ac:chgData name="Rowan Wilkie" userId="26e5e8e6-f5f2-4f10-97ab-70c02cb3c233" providerId="ADAL" clId="{F7CA32A7-D471-4FF4-A045-18EA939D79D8}" dt="2019-10-28T00:28:51.122" v="695" actId="14100"/>
          <ac:picMkLst>
            <pc:docMk/>
            <pc:sldMk cId="421341825" sldId="471"/>
            <ac:picMk id="6" creationId="{F463DF26-2058-4AC5-A78C-90F01434839B}"/>
          </ac:picMkLst>
        </pc:picChg>
        <pc:picChg chg="del">
          <ac:chgData name="Rowan Wilkie" userId="26e5e8e6-f5f2-4f10-97ab-70c02cb3c233" providerId="ADAL" clId="{F7CA32A7-D471-4FF4-A045-18EA939D79D8}" dt="2019-10-27T23:34:33.594" v="317" actId="478"/>
          <ac:picMkLst>
            <pc:docMk/>
            <pc:sldMk cId="421341825" sldId="471"/>
            <ac:picMk id="1026" creationId="{00C393A2-5800-492E-8FD0-BFDD2000B1E3}"/>
          </ac:picMkLst>
        </pc:picChg>
      </pc:sldChg>
      <pc:sldChg chg="addSp delSp modSp add ord">
        <pc:chgData name="Rowan Wilkie" userId="26e5e8e6-f5f2-4f10-97ab-70c02cb3c233" providerId="ADAL" clId="{F7CA32A7-D471-4FF4-A045-18EA939D79D8}" dt="2019-10-28T06:27:17.535" v="1441"/>
        <pc:sldMkLst>
          <pc:docMk/>
          <pc:sldMk cId="2257449810" sldId="472"/>
        </pc:sldMkLst>
        <pc:spChg chg="mod">
          <ac:chgData name="Rowan Wilkie" userId="26e5e8e6-f5f2-4f10-97ab-70c02cb3c233" providerId="ADAL" clId="{F7CA32A7-D471-4FF4-A045-18EA939D79D8}" dt="2019-10-28T06:26:06.734" v="1430" actId="20577"/>
          <ac:spMkLst>
            <pc:docMk/>
            <pc:sldMk cId="2257449810" sldId="472"/>
            <ac:spMk id="2" creationId="{00000000-0000-0000-0000-000000000000}"/>
          </ac:spMkLst>
        </pc:spChg>
        <pc:spChg chg="del">
          <ac:chgData name="Rowan Wilkie" userId="26e5e8e6-f5f2-4f10-97ab-70c02cb3c233" providerId="ADAL" clId="{F7CA32A7-D471-4FF4-A045-18EA939D79D8}" dt="2019-10-28T06:26:09.609" v="1431" actId="478"/>
          <ac:spMkLst>
            <pc:docMk/>
            <pc:sldMk cId="2257449810" sldId="472"/>
            <ac:spMk id="4" creationId="{00000000-0000-0000-0000-000000000000}"/>
          </ac:spMkLst>
        </pc:spChg>
        <pc:spChg chg="del">
          <ac:chgData name="Rowan Wilkie" userId="26e5e8e6-f5f2-4f10-97ab-70c02cb3c233" providerId="ADAL" clId="{F7CA32A7-D471-4FF4-A045-18EA939D79D8}" dt="2019-10-28T06:26:17.284" v="1433" actId="478"/>
          <ac:spMkLst>
            <pc:docMk/>
            <pc:sldMk cId="2257449810" sldId="472"/>
            <ac:spMk id="5" creationId="{00000000-0000-0000-0000-000000000000}"/>
          </ac:spMkLst>
        </pc:spChg>
        <pc:spChg chg="add del mod">
          <ac:chgData name="Rowan Wilkie" userId="26e5e8e6-f5f2-4f10-97ab-70c02cb3c233" providerId="ADAL" clId="{F7CA32A7-D471-4FF4-A045-18EA939D79D8}" dt="2019-10-28T06:26:11.410" v="1432" actId="478"/>
          <ac:spMkLst>
            <pc:docMk/>
            <pc:sldMk cId="2257449810" sldId="472"/>
            <ac:spMk id="6" creationId="{9C2E70D4-967B-485C-BA61-D5F2354C57B3}"/>
          </ac:spMkLst>
        </pc:spChg>
        <pc:spChg chg="del">
          <ac:chgData name="Rowan Wilkie" userId="26e5e8e6-f5f2-4f10-97ab-70c02cb3c233" providerId="ADAL" clId="{F7CA32A7-D471-4FF4-A045-18EA939D79D8}" dt="2019-10-28T06:26:21.387" v="1435" actId="478"/>
          <ac:spMkLst>
            <pc:docMk/>
            <pc:sldMk cId="2257449810" sldId="472"/>
            <ac:spMk id="7" creationId="{00000000-0000-0000-0000-000000000000}"/>
          </ac:spMkLst>
        </pc:spChg>
        <pc:spChg chg="add del mod">
          <ac:chgData name="Rowan Wilkie" userId="26e5e8e6-f5f2-4f10-97ab-70c02cb3c233" providerId="ADAL" clId="{F7CA32A7-D471-4FF4-A045-18EA939D79D8}" dt="2019-10-28T06:26:19.558" v="1434" actId="478"/>
          <ac:spMkLst>
            <pc:docMk/>
            <pc:sldMk cId="2257449810" sldId="472"/>
            <ac:spMk id="8" creationId="{B1B4C0AE-D6E2-43B2-86B6-E391E4902D91}"/>
          </ac:spMkLst>
        </pc:spChg>
        <pc:spChg chg="add del mod">
          <ac:chgData name="Rowan Wilkie" userId="26e5e8e6-f5f2-4f10-97ab-70c02cb3c233" providerId="ADAL" clId="{F7CA32A7-D471-4FF4-A045-18EA939D79D8}" dt="2019-10-28T06:26:23.529" v="1436" actId="478"/>
          <ac:spMkLst>
            <pc:docMk/>
            <pc:sldMk cId="2257449810" sldId="472"/>
            <ac:spMk id="10" creationId="{588273A6-5B75-4CA3-B2D6-13CDBA9BCA63}"/>
          </ac:spMkLst>
        </pc:spChg>
        <pc:spChg chg="add mod">
          <ac:chgData name="Rowan Wilkie" userId="26e5e8e6-f5f2-4f10-97ab-70c02cb3c233" providerId="ADAL" clId="{F7CA32A7-D471-4FF4-A045-18EA939D79D8}" dt="2019-10-28T06:27:02.466" v="1440" actId="403"/>
          <ac:spMkLst>
            <pc:docMk/>
            <pc:sldMk cId="2257449810" sldId="472"/>
            <ac:spMk id="12" creationId="{870DD747-5C33-4EB8-82D7-DCE002C7C89E}"/>
          </ac:spMkLst>
        </pc:spChg>
        <pc:picChg chg="del">
          <ac:chgData name="Rowan Wilkie" userId="26e5e8e6-f5f2-4f10-97ab-70c02cb3c233" providerId="ADAL" clId="{F7CA32A7-D471-4FF4-A045-18EA939D79D8}" dt="2019-10-28T06:26:17.284" v="1433" actId="478"/>
          <ac:picMkLst>
            <pc:docMk/>
            <pc:sldMk cId="2257449810" sldId="472"/>
            <ac:picMk id="1026" creationId="{2CCB2917-159B-40C9-BDC6-005B1DFC1D6C}"/>
          </ac:picMkLst>
        </pc:picChg>
      </pc:sldChg>
      <pc:sldMasterChg chg="delSldLayout">
        <pc:chgData name="Rowan Wilkie" userId="26e5e8e6-f5f2-4f10-97ab-70c02cb3c233" providerId="ADAL" clId="{F7CA32A7-D471-4FF4-A045-18EA939D79D8}" dt="2019-10-28T06:25:39.820" v="1419" actId="2696"/>
        <pc:sldMasterMkLst>
          <pc:docMk/>
          <pc:sldMasterMk cId="3889396162" sldId="2147483865"/>
        </pc:sldMasterMkLst>
        <pc:sldLayoutChg chg="del">
          <pc:chgData name="Rowan Wilkie" userId="26e5e8e6-f5f2-4f10-97ab-70c02cb3c233" providerId="ADAL" clId="{F7CA32A7-D471-4FF4-A045-18EA939D79D8}" dt="2019-10-28T06:25:39.820" v="1419" actId="2696"/>
          <pc:sldLayoutMkLst>
            <pc:docMk/>
            <pc:sldMasterMk cId="3889396162" sldId="2147483865"/>
            <pc:sldLayoutMk cId="3226063173" sldId="214748388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025" tIns="46514" rIns="93025" bIns="46514" numCol="1" anchor="t" anchorCtr="0" compatLnSpc="1">
            <a:prstTxWarp prst="textNoShape">
              <a:avLst/>
            </a:prstTxWarp>
          </a:bodyPr>
          <a:lstStyle>
            <a:lvl1pPr algn="l" eaLnBrk="0" hangingPunct="0">
              <a:defRPr sz="1200" b="0">
                <a:latin typeface="Arial" charset="0"/>
              </a:defRPr>
            </a:lvl1pPr>
          </a:lstStyle>
          <a:p>
            <a:pPr>
              <a:defRPr/>
            </a:pPr>
            <a:endParaRPr lang="en-US" dirty="0"/>
          </a:p>
        </p:txBody>
      </p:sp>
      <p:sp>
        <p:nvSpPr>
          <p:cNvPr id="317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025" tIns="46514" rIns="93025" bIns="46514" numCol="1" anchor="t" anchorCtr="0" compatLnSpc="1">
            <a:prstTxWarp prst="textNoShape">
              <a:avLst/>
            </a:prstTxWarp>
          </a:bodyPr>
          <a:lstStyle>
            <a:lvl1pPr algn="r" eaLnBrk="0" hangingPunct="0">
              <a:defRPr sz="1200" b="0">
                <a:latin typeface="Arial" charset="0"/>
              </a:defRPr>
            </a:lvl1pPr>
          </a:lstStyle>
          <a:p>
            <a:pPr>
              <a:defRPr/>
            </a:pPr>
            <a:fld id="{AF1D2B3A-CA5E-4DE6-8C20-A31F15918AE4}" type="datetimeFigureOut">
              <a:rPr lang="en-US"/>
              <a:pPr>
                <a:defRPr/>
              </a:pPr>
              <a:t>29-Oct-19</a:t>
            </a:fld>
            <a:endParaRPr lang="en-US" dirty="0"/>
          </a:p>
        </p:txBody>
      </p:sp>
      <p:sp>
        <p:nvSpPr>
          <p:cNvPr id="317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025" tIns="46514" rIns="93025" bIns="46514" numCol="1" anchor="b" anchorCtr="0" compatLnSpc="1">
            <a:prstTxWarp prst="textNoShape">
              <a:avLst/>
            </a:prstTxWarp>
          </a:bodyPr>
          <a:lstStyle>
            <a:lvl1pPr algn="l" eaLnBrk="0" hangingPunct="0">
              <a:defRPr sz="1200" b="0">
                <a:latin typeface="Arial" charset="0"/>
              </a:defRPr>
            </a:lvl1pPr>
          </a:lstStyle>
          <a:p>
            <a:pPr>
              <a:defRPr/>
            </a:pPr>
            <a:endParaRPr lang="en-US" dirty="0"/>
          </a:p>
        </p:txBody>
      </p:sp>
      <p:sp>
        <p:nvSpPr>
          <p:cNvPr id="317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025" tIns="46514" rIns="93025" bIns="46514" numCol="1" anchor="b" anchorCtr="0" compatLnSpc="1">
            <a:prstTxWarp prst="textNoShape">
              <a:avLst/>
            </a:prstTxWarp>
          </a:bodyPr>
          <a:lstStyle>
            <a:lvl1pPr algn="r" eaLnBrk="0" hangingPunct="0">
              <a:defRPr sz="1200" b="0">
                <a:latin typeface="Arial" charset="0"/>
              </a:defRPr>
            </a:lvl1pPr>
          </a:lstStyle>
          <a:p>
            <a:pPr>
              <a:defRPr/>
            </a:pPr>
            <a:fld id="{893A39C4-482A-49AE-8E20-51DE18685C83}" type="slidenum">
              <a:rPr lang="en-US"/>
              <a:pPr>
                <a:defRPr/>
              </a:pPr>
              <a:t>‹#›</a:t>
            </a:fld>
            <a:endParaRPr lang="en-US" dirty="0"/>
          </a:p>
        </p:txBody>
      </p:sp>
    </p:spTree>
    <p:extLst>
      <p:ext uri="{BB962C8B-B14F-4D97-AF65-F5344CB8AC3E}">
        <p14:creationId xmlns:p14="http://schemas.microsoft.com/office/powerpoint/2010/main" val="1971980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025" tIns="46514" rIns="93025" bIns="46514" rtlCol="0"/>
          <a:lstStyle>
            <a:lvl1pPr algn="l">
              <a:defRPr sz="1200" b="0">
                <a:latin typeface="Arial"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025" tIns="46514" rIns="93025" bIns="46514" rtlCol="0"/>
          <a:lstStyle>
            <a:lvl1pPr algn="r">
              <a:defRPr sz="1200" b="0">
                <a:latin typeface="Arial" charset="0"/>
              </a:defRPr>
            </a:lvl1pPr>
          </a:lstStyle>
          <a:p>
            <a:pPr>
              <a:defRPr/>
            </a:pPr>
            <a:fld id="{B09F524C-D2C1-4F6D-A435-FE46B5000DA0}" type="datetimeFigureOut">
              <a:rPr lang="en-US"/>
              <a:pPr>
                <a:defRPr/>
              </a:pPr>
              <a:t>29-Oct-19</a:t>
            </a:fld>
            <a:endParaRPr lang="en-US" dirty="0"/>
          </a:p>
        </p:txBody>
      </p:sp>
      <p:sp>
        <p:nvSpPr>
          <p:cNvPr id="4" name="Slide Image Placeholder 3"/>
          <p:cNvSpPr>
            <a:spLocks noGrp="1" noRot="1" noChangeAspect="1"/>
          </p:cNvSpPr>
          <p:nvPr>
            <p:ph type="sldImg" idx="2"/>
          </p:nvPr>
        </p:nvSpPr>
        <p:spPr>
          <a:xfrm>
            <a:off x="1250950" y="696913"/>
            <a:ext cx="4508500" cy="3486150"/>
          </a:xfrm>
          <a:prstGeom prst="rect">
            <a:avLst/>
          </a:prstGeom>
          <a:noFill/>
          <a:ln w="12700">
            <a:solidFill>
              <a:prstClr val="black"/>
            </a:solidFill>
          </a:ln>
        </p:spPr>
        <p:txBody>
          <a:bodyPr vert="horz" lIns="93025" tIns="46514" rIns="93025" bIns="4651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025" tIns="46514" rIns="93025" bIns="465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025" tIns="46514" rIns="93025" bIns="46514" rtlCol="0" anchor="b"/>
          <a:lstStyle>
            <a:lvl1pPr algn="l">
              <a:defRPr sz="1200" b="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025" tIns="46514" rIns="93025" bIns="46514" rtlCol="0" anchor="b"/>
          <a:lstStyle>
            <a:lvl1pPr algn="r">
              <a:defRPr sz="1200" b="0">
                <a:latin typeface="Arial" charset="0"/>
              </a:defRPr>
            </a:lvl1pPr>
          </a:lstStyle>
          <a:p>
            <a:pPr>
              <a:defRPr/>
            </a:pPr>
            <a:fld id="{11D715AB-AC50-47FC-BF4D-AC50B6AB06B9}" type="slidenum">
              <a:rPr lang="en-US"/>
              <a:pPr>
                <a:defRPr/>
              </a:pPr>
              <a:t>‹#›</a:t>
            </a:fld>
            <a:endParaRPr lang="en-US" dirty="0"/>
          </a:p>
        </p:txBody>
      </p:sp>
    </p:spTree>
    <p:extLst>
      <p:ext uri="{BB962C8B-B14F-4D97-AF65-F5344CB8AC3E}">
        <p14:creationId xmlns:p14="http://schemas.microsoft.com/office/powerpoint/2010/main" val="372455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509412" algn="l" rtl="0" eaLnBrk="0" fontAlgn="base" hangingPunct="0">
      <a:spcBef>
        <a:spcPct val="30000"/>
      </a:spcBef>
      <a:spcAft>
        <a:spcPct val="0"/>
      </a:spcAft>
      <a:defRPr sz="1300" kern="1200">
        <a:solidFill>
          <a:schemeClr val="tx1"/>
        </a:solidFill>
        <a:latin typeface="+mn-lt"/>
        <a:ea typeface="+mn-ea"/>
        <a:cs typeface="+mn-cs"/>
      </a:defRPr>
    </a:lvl2pPr>
    <a:lvl3pPr marL="1018824" algn="l" rtl="0" eaLnBrk="0" fontAlgn="base" hangingPunct="0">
      <a:spcBef>
        <a:spcPct val="30000"/>
      </a:spcBef>
      <a:spcAft>
        <a:spcPct val="0"/>
      </a:spcAft>
      <a:defRPr sz="1300" kern="1200">
        <a:solidFill>
          <a:schemeClr val="tx1"/>
        </a:solidFill>
        <a:latin typeface="+mn-lt"/>
        <a:ea typeface="+mn-ea"/>
        <a:cs typeface="+mn-cs"/>
      </a:defRPr>
    </a:lvl3pPr>
    <a:lvl4pPr marL="1528237" algn="l" rtl="0" eaLnBrk="0" fontAlgn="base" hangingPunct="0">
      <a:spcBef>
        <a:spcPct val="30000"/>
      </a:spcBef>
      <a:spcAft>
        <a:spcPct val="0"/>
      </a:spcAft>
      <a:defRPr sz="1300" kern="1200">
        <a:solidFill>
          <a:schemeClr val="tx1"/>
        </a:solidFill>
        <a:latin typeface="+mn-lt"/>
        <a:ea typeface="+mn-ea"/>
        <a:cs typeface="+mn-cs"/>
      </a:defRPr>
    </a:lvl4pPr>
    <a:lvl5pPr marL="2037649" algn="l" rtl="0" eaLnBrk="0" fontAlgn="base" hangingPunct="0">
      <a:spcBef>
        <a:spcPct val="30000"/>
      </a:spcBef>
      <a:spcAft>
        <a:spcPct val="0"/>
      </a:spcAft>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bg>
      <p:bgPr>
        <a:solidFill>
          <a:schemeClr val="bg1"/>
        </a:solidFill>
        <a:effectLst/>
      </p:bgPr>
    </p:bg>
    <p:spTree>
      <p:nvGrpSpPr>
        <p:cNvPr id="1" name=""/>
        <p:cNvGrpSpPr/>
        <p:nvPr/>
      </p:nvGrpSpPr>
      <p:grpSpPr>
        <a:xfrm>
          <a:off x="0" y="0"/>
          <a:ext cx="0" cy="0"/>
          <a:chOff x="0" y="0"/>
          <a:chExt cx="0" cy="0"/>
        </a:xfrm>
      </p:grpSpPr>
      <p:sp>
        <p:nvSpPr>
          <p:cNvPr id="4" name="Content Placeholder 5"/>
          <p:cNvSpPr>
            <a:spLocks noGrp="1"/>
          </p:cNvSpPr>
          <p:nvPr>
            <p:ph sz="quarter" idx="10" hasCustomPrompt="1"/>
          </p:nvPr>
        </p:nvSpPr>
        <p:spPr>
          <a:xfrm>
            <a:off x="457200" y="3840480"/>
            <a:ext cx="9144000" cy="640080"/>
          </a:xfrm>
          <a:prstGeom prst="rect">
            <a:avLst/>
          </a:prstGeom>
        </p:spPr>
        <p:txBody>
          <a:bodyPr wrap="none" lIns="0" tIns="0" rIns="0" bIns="0" anchor="ctr" anchorCtr="0"/>
          <a:lstStyle>
            <a:lvl1pPr marL="0" indent="0" algn="l">
              <a:spcAft>
                <a:spcPts val="0"/>
              </a:spcAft>
              <a:buNone/>
              <a:defRPr sz="3200" b="1" cap="none" spc="0" baseline="0"/>
            </a:lvl1pPr>
            <a:lvl2pPr marL="457200" indent="0" algn="r">
              <a:buFontTx/>
              <a:buNone/>
              <a:defRPr sz="1200" b="1" i="0" cap="all" baseline="0">
                <a:latin typeface="Calibri" pitchFamily="34" charset="0"/>
              </a:defRPr>
            </a:lvl2pPr>
          </a:lstStyle>
          <a:p>
            <a:pPr lvl="0"/>
            <a:r>
              <a:rPr lang="en-US"/>
              <a:t>Master Title</a:t>
            </a:r>
          </a:p>
        </p:txBody>
      </p:sp>
      <p:sp>
        <p:nvSpPr>
          <p:cNvPr id="3" name="Text Placeholder 2"/>
          <p:cNvSpPr>
            <a:spLocks noGrp="1"/>
          </p:cNvSpPr>
          <p:nvPr>
            <p:ph type="body" sz="quarter" idx="11" hasCustomPrompt="1"/>
          </p:nvPr>
        </p:nvSpPr>
        <p:spPr>
          <a:xfrm>
            <a:off x="457200" y="4649978"/>
            <a:ext cx="9144000" cy="401725"/>
          </a:xfrm>
          <a:prstGeom prst="rect">
            <a:avLst/>
          </a:prstGeom>
        </p:spPr>
        <p:txBody>
          <a:bodyPr wrap="none" lIns="0" tIns="0" rIns="0" bIns="0" anchor="ctr" anchorCtr="0"/>
          <a:lstStyle>
            <a:lvl1pPr marL="347663" indent="-347663">
              <a:buNone/>
              <a:defRPr lang="en-US" sz="2400" b="1" cap="none" spc="0" baseline="0" dirty="0" smtClean="0">
                <a:solidFill>
                  <a:schemeClr val="tx1"/>
                </a:solidFill>
              </a:defRPr>
            </a:lvl1pPr>
          </a:lstStyle>
          <a:p>
            <a:pPr marL="0" lvl="0" indent="0">
              <a:spcAft>
                <a:spcPts val="0"/>
              </a:spcAft>
            </a:pPr>
            <a:r>
              <a:rPr lang="en-US"/>
              <a:t>Subtitle</a:t>
            </a:r>
          </a:p>
        </p:txBody>
      </p:sp>
      <p:sp>
        <p:nvSpPr>
          <p:cNvPr id="12" name="Text Placeholder 2"/>
          <p:cNvSpPr>
            <a:spLocks noGrp="1"/>
          </p:cNvSpPr>
          <p:nvPr>
            <p:ph type="body" sz="quarter" idx="12" hasCustomPrompt="1"/>
          </p:nvPr>
        </p:nvSpPr>
        <p:spPr>
          <a:xfrm>
            <a:off x="455613" y="5056938"/>
            <a:ext cx="9144000" cy="401725"/>
          </a:xfrm>
          <a:prstGeom prst="rect">
            <a:avLst/>
          </a:prstGeom>
        </p:spPr>
        <p:txBody>
          <a:bodyPr wrap="none" lIns="0" tIns="0" rIns="0" bIns="0" anchor="ctr" anchorCtr="0"/>
          <a:lstStyle>
            <a:lvl1pPr marL="347663" indent="-347663">
              <a:buNone/>
              <a:defRPr lang="en-US" sz="2400" b="1" cap="none" spc="0" baseline="0" dirty="0" smtClean="0">
                <a:solidFill>
                  <a:schemeClr val="tx1"/>
                </a:solidFill>
              </a:defRPr>
            </a:lvl1pPr>
          </a:lstStyle>
          <a:p>
            <a:pPr marL="0" lvl="0" indent="0">
              <a:spcAft>
                <a:spcPts val="0"/>
              </a:spcAft>
            </a:pPr>
            <a:r>
              <a:rPr lang="en-US"/>
              <a:t>Date</a:t>
            </a:r>
          </a:p>
        </p:txBody>
      </p:sp>
      <p:pic>
        <p:nvPicPr>
          <p:cNvPr id="7" name="Picture 6">
            <a:extLst>
              <a:ext uri="{FF2B5EF4-FFF2-40B4-BE49-F238E27FC236}">
                <a16:creationId xmlns:a16="http://schemas.microsoft.com/office/drawing/2014/main" id="{B5E69F43-D498-44BE-9971-3A55CCE98A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7868" y="155635"/>
            <a:ext cx="2639771" cy="698763"/>
          </a:xfrm>
          <a:prstGeom prst="rect">
            <a:avLst/>
          </a:prstGeom>
        </p:spPr>
      </p:pic>
    </p:spTree>
    <p:extLst>
      <p:ext uri="{BB962C8B-B14F-4D97-AF65-F5344CB8AC3E}">
        <p14:creationId xmlns:p14="http://schemas.microsoft.com/office/powerpoint/2010/main" val="5211519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p:spTree>
      <p:nvGrpSpPr>
        <p:cNvPr id="1" name=""/>
        <p:cNvGrpSpPr/>
        <p:nvPr/>
      </p:nvGrpSpPr>
      <p:grpSpPr>
        <a:xfrm>
          <a:off x="0" y="0"/>
          <a:ext cx="0" cy="0"/>
          <a:chOff x="0" y="0"/>
          <a:chExt cx="0" cy="0"/>
        </a:xfrm>
      </p:grpSpPr>
      <p:sp>
        <p:nvSpPr>
          <p:cNvPr id="7" name="Rectangle 2"/>
          <p:cNvSpPr>
            <a:spLocks noGrp="1" noChangeArrowheads="1"/>
          </p:cNvSpPr>
          <p:nvPr>
            <p:ph type="ctrTitle" hasCustomPrompt="1"/>
          </p:nvPr>
        </p:nvSpPr>
        <p:spPr>
          <a:xfrm>
            <a:off x="457200" y="3554604"/>
            <a:ext cx="5486400" cy="560196"/>
          </a:xfrm>
          <a:prstGeom prst="rect">
            <a:avLst/>
          </a:prstGeom>
          <a:solidFill>
            <a:srgbClr val="00BAA0"/>
          </a:solidFill>
        </p:spPr>
        <p:txBody>
          <a:bodyPr anchor="ctr"/>
          <a:lstStyle>
            <a:lvl1pPr marL="640080" indent="-514350">
              <a:buClr>
                <a:schemeClr val="bg1"/>
              </a:buClr>
              <a:buSzPct val="100000"/>
              <a:buFont typeface="+mj-lt"/>
              <a:buAutoNum type="arabicPeriod"/>
              <a:tabLst>
                <a:tab pos="514350" algn="l"/>
              </a:tabLst>
              <a:defRPr sz="2600" baseline="0">
                <a:solidFill>
                  <a:schemeClr val="bg1"/>
                </a:solidFill>
              </a:defRPr>
            </a:lvl1pPr>
          </a:lstStyle>
          <a:p>
            <a:pPr lvl="0"/>
            <a:r>
              <a:rPr lang="en-US" noProof="0"/>
              <a:t>[Section Title]</a:t>
            </a:r>
          </a:p>
        </p:txBody>
      </p:sp>
      <p:sp>
        <p:nvSpPr>
          <p:cNvPr id="6" name="Rectangle 5"/>
          <p:cNvSpPr/>
          <p:nvPr userDrawn="1"/>
        </p:nvSpPr>
        <p:spPr>
          <a:xfrm>
            <a:off x="457200" y="248857"/>
            <a:ext cx="9144000" cy="731520"/>
          </a:xfrm>
          <a:prstGeom prst="rect">
            <a:avLst/>
          </a:prstGeom>
          <a:solidFill>
            <a:srgbClr val="3C3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8" name="Picture 7">
            <a:extLst>
              <a:ext uri="{FF2B5EF4-FFF2-40B4-BE49-F238E27FC236}">
                <a16:creationId xmlns:a16="http://schemas.microsoft.com/office/drawing/2014/main" id="{3FE49378-BF86-4614-9F9E-59EA1A7487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7718" y="352816"/>
            <a:ext cx="1978056" cy="523603"/>
          </a:xfrm>
          <a:prstGeom prst="rect">
            <a:avLst/>
          </a:prstGeom>
        </p:spPr>
      </p:pic>
    </p:spTree>
    <p:extLst>
      <p:ext uri="{BB962C8B-B14F-4D97-AF65-F5344CB8AC3E}">
        <p14:creationId xmlns:p14="http://schemas.microsoft.com/office/powerpoint/2010/main" val="131272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Full Page">
    <p:spTree>
      <p:nvGrpSpPr>
        <p:cNvPr id="1" name=""/>
        <p:cNvGrpSpPr/>
        <p:nvPr/>
      </p:nvGrpSpPr>
      <p:grpSpPr>
        <a:xfrm>
          <a:off x="0" y="0"/>
          <a:ext cx="0" cy="0"/>
          <a:chOff x="0" y="0"/>
          <a:chExt cx="0" cy="0"/>
        </a:xfrm>
      </p:grpSpPr>
      <p:sp>
        <p:nvSpPr>
          <p:cNvPr id="2" name="Title 1"/>
          <p:cNvSpPr>
            <a:spLocks noGrp="1"/>
          </p:cNvSpPr>
          <p:nvPr>
            <p:ph type="title"/>
          </p:nvPr>
        </p:nvSpPr>
        <p:spPr>
          <a:xfrm>
            <a:off x="550506" y="431737"/>
            <a:ext cx="5315035" cy="365760"/>
          </a:xfrm>
        </p:spPr>
        <p:txBody>
          <a:bodyPr anchor="ctr" anchorCtr="0"/>
          <a:lstStyle/>
          <a:p>
            <a:r>
              <a:rPr lang="en-US"/>
              <a:t>Click to edit Master title style</a:t>
            </a:r>
          </a:p>
        </p:txBody>
      </p:sp>
      <p:sp>
        <p:nvSpPr>
          <p:cNvPr id="6"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8"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
        <p:nvSpPr>
          <p:cNvPr id="4" name="Text Placeholder 3"/>
          <p:cNvSpPr>
            <a:spLocks noGrp="1"/>
          </p:cNvSpPr>
          <p:nvPr>
            <p:ph type="body" sz="quarter" idx="16"/>
          </p:nvPr>
        </p:nvSpPr>
        <p:spPr>
          <a:xfrm>
            <a:off x="457200" y="1590868"/>
            <a:ext cx="9144000" cy="5369771"/>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860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 1 x 1">
    <p:spTree>
      <p:nvGrpSpPr>
        <p:cNvPr id="1" name=""/>
        <p:cNvGrpSpPr/>
        <p:nvPr/>
      </p:nvGrpSpPr>
      <p:grpSpPr>
        <a:xfrm>
          <a:off x="0" y="0"/>
          <a:ext cx="0" cy="0"/>
          <a:chOff x="0" y="0"/>
          <a:chExt cx="0" cy="0"/>
        </a:xfrm>
      </p:grpSpPr>
      <p:sp>
        <p:nvSpPr>
          <p:cNvPr id="4" name="Text Placeholder 6"/>
          <p:cNvSpPr>
            <a:spLocks noGrp="1"/>
          </p:cNvSpPr>
          <p:nvPr>
            <p:ph type="body" sz="quarter" idx="11" hasCustomPrompt="1"/>
          </p:nvPr>
        </p:nvSpPr>
        <p:spPr>
          <a:xfrm>
            <a:off x="457200" y="1478897"/>
            <a:ext cx="914400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9" name="Text Placeholder 3"/>
          <p:cNvSpPr>
            <a:spLocks noGrp="1"/>
          </p:cNvSpPr>
          <p:nvPr>
            <p:ph type="body" sz="quarter" idx="17"/>
          </p:nvPr>
        </p:nvSpPr>
        <p:spPr>
          <a:xfrm>
            <a:off x="457200" y="1842805"/>
            <a:ext cx="9144000" cy="5369771"/>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3"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14" name="Title 1"/>
          <p:cNvSpPr>
            <a:spLocks noGrp="1"/>
          </p:cNvSpPr>
          <p:nvPr>
            <p:ph type="title"/>
          </p:nvPr>
        </p:nvSpPr>
        <p:spPr>
          <a:xfrm>
            <a:off x="550506" y="431737"/>
            <a:ext cx="6923314" cy="365760"/>
          </a:xfrm>
        </p:spPr>
        <p:txBody>
          <a:bodyPr anchor="ctr" anchorCtr="0"/>
          <a:lstStyle/>
          <a:p>
            <a:r>
              <a:rPr lang="en-US"/>
              <a:t>Click to edit Master title style</a:t>
            </a:r>
          </a:p>
        </p:txBody>
      </p:sp>
      <p:sp>
        <p:nvSpPr>
          <p:cNvPr id="8"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Tree>
    <p:extLst>
      <p:ext uri="{BB962C8B-B14F-4D97-AF65-F5344CB8AC3E}">
        <p14:creationId xmlns:p14="http://schemas.microsoft.com/office/powerpoint/2010/main" val="264485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r2 x 1">
    <p:spTree>
      <p:nvGrpSpPr>
        <p:cNvPr id="1" name=""/>
        <p:cNvGrpSpPr/>
        <p:nvPr/>
      </p:nvGrpSpPr>
      <p:grpSpPr>
        <a:xfrm>
          <a:off x="0" y="0"/>
          <a:ext cx="0" cy="0"/>
          <a:chOff x="0" y="0"/>
          <a:chExt cx="0" cy="0"/>
        </a:xfrm>
      </p:grpSpPr>
      <p:sp>
        <p:nvSpPr>
          <p:cNvPr id="10" name="Text Placeholder 6"/>
          <p:cNvSpPr>
            <a:spLocks noGrp="1"/>
          </p:cNvSpPr>
          <p:nvPr>
            <p:ph type="body" sz="quarter" idx="11" hasCustomPrompt="1"/>
          </p:nvPr>
        </p:nvSpPr>
        <p:spPr>
          <a:xfrm>
            <a:off x="457200" y="1478897"/>
            <a:ext cx="914400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4" name="Text Placeholder 3"/>
          <p:cNvSpPr>
            <a:spLocks noGrp="1"/>
          </p:cNvSpPr>
          <p:nvPr>
            <p:ph type="body" sz="quarter" idx="17"/>
          </p:nvPr>
        </p:nvSpPr>
        <p:spPr>
          <a:xfrm>
            <a:off x="457200" y="1842806"/>
            <a:ext cx="914400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5" name="Text Placeholder 6"/>
          <p:cNvSpPr>
            <a:spLocks noGrp="1"/>
          </p:cNvSpPr>
          <p:nvPr>
            <p:ph type="body" sz="quarter" idx="18" hasCustomPrompt="1"/>
          </p:nvPr>
        </p:nvSpPr>
        <p:spPr>
          <a:xfrm>
            <a:off x="457200" y="4290516"/>
            <a:ext cx="914400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6" name="Text Placeholder 3"/>
          <p:cNvSpPr>
            <a:spLocks noGrp="1"/>
          </p:cNvSpPr>
          <p:nvPr>
            <p:ph type="body" sz="quarter" idx="19"/>
          </p:nvPr>
        </p:nvSpPr>
        <p:spPr>
          <a:xfrm>
            <a:off x="457200" y="4654425"/>
            <a:ext cx="914400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9"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20" name="Title 1"/>
          <p:cNvSpPr>
            <a:spLocks noGrp="1"/>
          </p:cNvSpPr>
          <p:nvPr>
            <p:ph type="title"/>
          </p:nvPr>
        </p:nvSpPr>
        <p:spPr>
          <a:xfrm>
            <a:off x="550506" y="431737"/>
            <a:ext cx="6923314" cy="365760"/>
          </a:xfrm>
        </p:spPr>
        <p:txBody>
          <a:bodyPr anchor="ctr" anchorCtr="0"/>
          <a:lstStyle/>
          <a:p>
            <a:r>
              <a:rPr lang="en-US"/>
              <a:t>Click to edit Master title style</a:t>
            </a:r>
          </a:p>
        </p:txBody>
      </p:sp>
      <p:sp>
        <p:nvSpPr>
          <p:cNvPr id="11"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Tree>
    <p:extLst>
      <p:ext uri="{BB962C8B-B14F-4D97-AF65-F5344CB8AC3E}">
        <p14:creationId xmlns:p14="http://schemas.microsoft.com/office/powerpoint/2010/main" val="16399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r 1 x 2">
    <p:spTree>
      <p:nvGrpSpPr>
        <p:cNvPr id="1" name=""/>
        <p:cNvGrpSpPr/>
        <p:nvPr/>
      </p:nvGrpSpPr>
      <p:grpSpPr>
        <a:xfrm>
          <a:off x="0" y="0"/>
          <a:ext cx="0" cy="0"/>
          <a:chOff x="0" y="0"/>
          <a:chExt cx="0" cy="0"/>
        </a:xfrm>
      </p:grpSpPr>
      <p:sp>
        <p:nvSpPr>
          <p:cNvPr id="11" name="Text Placeholder 6"/>
          <p:cNvSpPr>
            <a:spLocks noGrp="1"/>
          </p:cNvSpPr>
          <p:nvPr>
            <p:ph type="body" sz="quarter" idx="11" hasCustomPrompt="1"/>
          </p:nvPr>
        </p:nvSpPr>
        <p:spPr>
          <a:xfrm>
            <a:off x="457200" y="1478897"/>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3" name="Text Placeholder 3"/>
          <p:cNvSpPr>
            <a:spLocks noGrp="1"/>
          </p:cNvSpPr>
          <p:nvPr>
            <p:ph type="body" sz="quarter" idx="18"/>
          </p:nvPr>
        </p:nvSpPr>
        <p:spPr>
          <a:xfrm>
            <a:off x="457200" y="1842806"/>
            <a:ext cx="4434840" cy="5192476"/>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4" name="Text Placeholder 6"/>
          <p:cNvSpPr>
            <a:spLocks noGrp="1"/>
          </p:cNvSpPr>
          <p:nvPr>
            <p:ph type="body" sz="quarter" idx="19" hasCustomPrompt="1"/>
          </p:nvPr>
        </p:nvSpPr>
        <p:spPr>
          <a:xfrm>
            <a:off x="5166360" y="1478897"/>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5" name="Text Placeholder 3"/>
          <p:cNvSpPr>
            <a:spLocks noGrp="1"/>
          </p:cNvSpPr>
          <p:nvPr>
            <p:ph type="body" sz="quarter" idx="20"/>
          </p:nvPr>
        </p:nvSpPr>
        <p:spPr>
          <a:xfrm>
            <a:off x="5166360" y="1842806"/>
            <a:ext cx="4434840" cy="5192476"/>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8"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19" name="Title 1"/>
          <p:cNvSpPr>
            <a:spLocks noGrp="1"/>
          </p:cNvSpPr>
          <p:nvPr>
            <p:ph type="title"/>
          </p:nvPr>
        </p:nvSpPr>
        <p:spPr>
          <a:xfrm>
            <a:off x="550506" y="431737"/>
            <a:ext cx="6923314" cy="365760"/>
          </a:xfrm>
        </p:spPr>
        <p:txBody>
          <a:bodyPr anchor="ctr" anchorCtr="0"/>
          <a:lstStyle/>
          <a:p>
            <a:r>
              <a:rPr lang="en-US"/>
              <a:t>Click to edit Master title style</a:t>
            </a:r>
          </a:p>
        </p:txBody>
      </p:sp>
      <p:sp>
        <p:nvSpPr>
          <p:cNvPr id="10"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Tree>
    <p:extLst>
      <p:ext uri="{BB962C8B-B14F-4D97-AF65-F5344CB8AC3E}">
        <p14:creationId xmlns:p14="http://schemas.microsoft.com/office/powerpoint/2010/main" val="38634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r2 x 2">
    <p:spTree>
      <p:nvGrpSpPr>
        <p:cNvPr id="1" name=""/>
        <p:cNvGrpSpPr/>
        <p:nvPr/>
      </p:nvGrpSpPr>
      <p:grpSpPr>
        <a:xfrm>
          <a:off x="0" y="0"/>
          <a:ext cx="0" cy="0"/>
          <a:chOff x="0" y="0"/>
          <a:chExt cx="0" cy="0"/>
        </a:xfrm>
      </p:grpSpPr>
      <p:sp>
        <p:nvSpPr>
          <p:cNvPr id="15" name="Text Placeholder 6"/>
          <p:cNvSpPr>
            <a:spLocks noGrp="1"/>
          </p:cNvSpPr>
          <p:nvPr>
            <p:ph type="body" sz="quarter" idx="11" hasCustomPrompt="1"/>
          </p:nvPr>
        </p:nvSpPr>
        <p:spPr>
          <a:xfrm>
            <a:off x="457200" y="1478897"/>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7" name="Text Placeholder 3"/>
          <p:cNvSpPr>
            <a:spLocks noGrp="1"/>
          </p:cNvSpPr>
          <p:nvPr>
            <p:ph type="body" sz="quarter" idx="22"/>
          </p:nvPr>
        </p:nvSpPr>
        <p:spPr>
          <a:xfrm>
            <a:off x="457200" y="1842806"/>
            <a:ext cx="443484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8" name="Text Placeholder 6"/>
          <p:cNvSpPr>
            <a:spLocks noGrp="1"/>
          </p:cNvSpPr>
          <p:nvPr>
            <p:ph type="body" sz="quarter" idx="23" hasCustomPrompt="1"/>
          </p:nvPr>
        </p:nvSpPr>
        <p:spPr>
          <a:xfrm>
            <a:off x="5166360" y="1478897"/>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19" name="Text Placeholder 3"/>
          <p:cNvSpPr>
            <a:spLocks noGrp="1"/>
          </p:cNvSpPr>
          <p:nvPr>
            <p:ph type="body" sz="quarter" idx="24"/>
          </p:nvPr>
        </p:nvSpPr>
        <p:spPr>
          <a:xfrm>
            <a:off x="5166360" y="1842806"/>
            <a:ext cx="443484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20" name="Text Placeholder 6"/>
          <p:cNvSpPr>
            <a:spLocks noGrp="1"/>
          </p:cNvSpPr>
          <p:nvPr>
            <p:ph type="body" sz="quarter" idx="25" hasCustomPrompt="1"/>
          </p:nvPr>
        </p:nvSpPr>
        <p:spPr>
          <a:xfrm>
            <a:off x="457200" y="4346504"/>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21" name="Text Placeholder 3"/>
          <p:cNvSpPr>
            <a:spLocks noGrp="1"/>
          </p:cNvSpPr>
          <p:nvPr>
            <p:ph type="body" sz="quarter" idx="26"/>
          </p:nvPr>
        </p:nvSpPr>
        <p:spPr>
          <a:xfrm>
            <a:off x="457200" y="4710413"/>
            <a:ext cx="443484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22" name="Text Placeholder 6"/>
          <p:cNvSpPr>
            <a:spLocks noGrp="1"/>
          </p:cNvSpPr>
          <p:nvPr>
            <p:ph type="body" sz="quarter" idx="27" hasCustomPrompt="1"/>
          </p:nvPr>
        </p:nvSpPr>
        <p:spPr>
          <a:xfrm>
            <a:off x="5166360" y="4346504"/>
            <a:ext cx="4434840" cy="323850"/>
          </a:xfrm>
          <a:prstGeom prst="rect">
            <a:avLst/>
          </a:prstGeom>
          <a:solidFill>
            <a:srgbClr val="00BAA0"/>
          </a:solidFill>
        </p:spPr>
        <p:txBody>
          <a:bodyPr lIns="0" tIns="0" rIns="0" bIns="0" anchor="ctr" anchorCtr="0"/>
          <a:lstStyle>
            <a:lvl1pPr marL="0" indent="0" algn="ctr">
              <a:buNone/>
              <a:defRPr sz="1400" b="1">
                <a:solidFill>
                  <a:schemeClr val="bg1"/>
                </a:solidFill>
              </a:defRPr>
            </a:lvl1pPr>
          </a:lstStyle>
          <a:p>
            <a:pPr lvl="0"/>
            <a:r>
              <a:rPr lang="en-US"/>
              <a:t>Click to add Title</a:t>
            </a:r>
          </a:p>
        </p:txBody>
      </p:sp>
      <p:sp>
        <p:nvSpPr>
          <p:cNvPr id="23" name="Text Placeholder 3"/>
          <p:cNvSpPr>
            <a:spLocks noGrp="1"/>
          </p:cNvSpPr>
          <p:nvPr>
            <p:ph type="body" sz="quarter" idx="28"/>
          </p:nvPr>
        </p:nvSpPr>
        <p:spPr>
          <a:xfrm>
            <a:off x="5166360" y="4710413"/>
            <a:ext cx="4434840" cy="2286000"/>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26"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27" name="Title 1"/>
          <p:cNvSpPr>
            <a:spLocks noGrp="1"/>
          </p:cNvSpPr>
          <p:nvPr>
            <p:ph type="title"/>
          </p:nvPr>
        </p:nvSpPr>
        <p:spPr>
          <a:xfrm>
            <a:off x="550506" y="431737"/>
            <a:ext cx="6923314" cy="365760"/>
          </a:xfrm>
        </p:spPr>
        <p:txBody>
          <a:bodyPr anchor="ctr" anchorCtr="0"/>
          <a:lstStyle/>
          <a:p>
            <a:r>
              <a:rPr lang="en-US"/>
              <a:t>Click to edit Master title style</a:t>
            </a:r>
          </a:p>
        </p:txBody>
      </p:sp>
      <p:sp>
        <p:nvSpPr>
          <p:cNvPr id="14"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Tree>
    <p:extLst>
      <p:ext uri="{BB962C8B-B14F-4D97-AF65-F5344CB8AC3E}">
        <p14:creationId xmlns:p14="http://schemas.microsoft.com/office/powerpoint/2010/main" val="273279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ext 1 x 2">
    <p:spTree>
      <p:nvGrpSpPr>
        <p:cNvPr id="1" name=""/>
        <p:cNvGrpSpPr/>
        <p:nvPr/>
      </p:nvGrpSpPr>
      <p:grpSpPr>
        <a:xfrm>
          <a:off x="0" y="0"/>
          <a:ext cx="0" cy="0"/>
          <a:chOff x="0" y="0"/>
          <a:chExt cx="0" cy="0"/>
        </a:xfrm>
      </p:grpSpPr>
      <p:sp>
        <p:nvSpPr>
          <p:cNvPr id="16" name="Text Placeholder 3"/>
          <p:cNvSpPr>
            <a:spLocks noGrp="1"/>
          </p:cNvSpPr>
          <p:nvPr>
            <p:ph type="body" sz="quarter" idx="18"/>
          </p:nvPr>
        </p:nvSpPr>
        <p:spPr>
          <a:xfrm>
            <a:off x="457200" y="1656186"/>
            <a:ext cx="4434840" cy="5556385"/>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18" name="Text Placeholder 3"/>
          <p:cNvSpPr>
            <a:spLocks noGrp="1"/>
          </p:cNvSpPr>
          <p:nvPr>
            <p:ph type="body" sz="quarter" idx="20"/>
          </p:nvPr>
        </p:nvSpPr>
        <p:spPr>
          <a:xfrm>
            <a:off x="5166360" y="1656186"/>
            <a:ext cx="4434840" cy="5556385"/>
          </a:xfrm>
          <a:prstGeom prst="rect">
            <a:avLst/>
          </a:prstGeom>
        </p:spPr>
        <p:txBody>
          <a:bodyPr/>
          <a:lstStyle>
            <a:lvl1pPr marL="228600" indent="-228600">
              <a:spcAft>
                <a:spcPts val="600"/>
              </a:spcAft>
              <a:buClrTx/>
              <a:buFont typeface="Wingdings" panose="05000000000000000000" pitchFamily="2" charset="2"/>
              <a:buChar char="§"/>
              <a:defRPr/>
            </a:lvl1pPr>
            <a:lvl2pPr marL="457200" indent="-227013">
              <a:spcAft>
                <a:spcPts val="600"/>
              </a:spcAft>
              <a:buClrTx/>
              <a:buFont typeface="Calibri" panose="020F0502020204030204" pitchFamily="34" charset="0"/>
              <a:buChar char="–"/>
              <a:defRPr/>
            </a:lvl2pPr>
            <a:lvl3pPr marL="685800" indent="-227013">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spcAft>
                <a:spcPts val="600"/>
              </a:spcAft>
              <a:buClrTx/>
              <a:buSzPct val="75000"/>
              <a:buFont typeface="Symbol" panose="05050102010706020507" pitchFamily="18" charset="2"/>
              <a:buChar char=""/>
              <a:defRPr/>
            </a:lvl4pPr>
            <a:lvl5pPr marL="1143000">
              <a:spcBef>
                <a:spcPts val="0"/>
              </a:spcBef>
              <a:spcAft>
                <a:spcPts val="600"/>
              </a:spcAft>
              <a:buClrTx/>
              <a:defRPr/>
            </a:lvl5p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21" name="Text Placeholder 5"/>
          <p:cNvSpPr>
            <a:spLocks noGrp="1"/>
          </p:cNvSpPr>
          <p:nvPr>
            <p:ph type="body" sz="quarter" idx="14"/>
          </p:nvPr>
        </p:nvSpPr>
        <p:spPr>
          <a:xfrm>
            <a:off x="457200" y="7313392"/>
            <a:ext cx="9144000" cy="123111"/>
          </a:xfrm>
          <a:prstGeom prst="rect">
            <a:avLst/>
          </a:prstGeom>
        </p:spPr>
        <p:txBody>
          <a:bodyPr wrap="square" lIns="0" tIns="0" rIns="0" bIns="0" anchor="b" anchorCtr="0">
            <a:spAutoFit/>
          </a:bodyPr>
          <a:lstStyle>
            <a:lvl1pPr marL="0" indent="0">
              <a:spcAft>
                <a:spcPts val="0"/>
              </a:spcAft>
              <a:buClrTx/>
              <a:buFont typeface="+mj-lt"/>
              <a:buNone/>
              <a:defRPr sz="800"/>
            </a:lvl1pPr>
            <a:lvl2pPr marL="457200" indent="-228600">
              <a:buFont typeface="+mj-lt"/>
              <a:buAutoNum type="alphaLcPeriod"/>
              <a:defRPr sz="800"/>
            </a:lvl2pPr>
          </a:lstStyle>
          <a:p>
            <a:pPr lvl="0"/>
            <a:endParaRPr lang="en-US"/>
          </a:p>
        </p:txBody>
      </p:sp>
      <p:sp>
        <p:nvSpPr>
          <p:cNvPr id="22" name="Title 1"/>
          <p:cNvSpPr>
            <a:spLocks noGrp="1"/>
          </p:cNvSpPr>
          <p:nvPr>
            <p:ph type="title"/>
          </p:nvPr>
        </p:nvSpPr>
        <p:spPr>
          <a:xfrm>
            <a:off x="550506" y="431737"/>
            <a:ext cx="6923314" cy="365760"/>
          </a:xfrm>
        </p:spPr>
        <p:txBody>
          <a:bodyPr anchor="ctr" anchorCtr="0"/>
          <a:lstStyle/>
          <a:p>
            <a:r>
              <a:rPr lang="en-US"/>
              <a:t>Click to edit Master title style</a:t>
            </a:r>
          </a:p>
        </p:txBody>
      </p:sp>
      <p:sp>
        <p:nvSpPr>
          <p:cNvPr id="8" name="Text Placeholder 5"/>
          <p:cNvSpPr>
            <a:spLocks noGrp="1"/>
          </p:cNvSpPr>
          <p:nvPr>
            <p:ph type="body" sz="quarter" idx="15"/>
          </p:nvPr>
        </p:nvSpPr>
        <p:spPr>
          <a:xfrm>
            <a:off x="550506" y="1017021"/>
            <a:ext cx="9050694" cy="345245"/>
          </a:xfrm>
          <a:prstGeom prst="rect">
            <a:avLst/>
          </a:prstGeom>
        </p:spPr>
        <p:txBody>
          <a:bodyPr wrap="square" lIns="0" tIns="0" rIns="0" bIns="0" anchor="t" anchorCtr="0">
            <a:noAutofit/>
          </a:bodyPr>
          <a:lstStyle>
            <a:lvl1pPr marL="0" indent="0">
              <a:spcAft>
                <a:spcPts val="0"/>
              </a:spcAft>
              <a:buClrTx/>
              <a:buFont typeface="+mj-lt"/>
              <a:buNone/>
              <a:defRPr sz="1600" b="1" i="0">
                <a:solidFill>
                  <a:srgbClr val="6666FF"/>
                </a:solidFill>
              </a:defRPr>
            </a:lvl1pPr>
            <a:lvl2pPr marL="457200" indent="-228600">
              <a:buFont typeface="+mj-lt"/>
              <a:buAutoNum type="alphaLcPeriod"/>
              <a:defRPr sz="800"/>
            </a:lvl2pPr>
          </a:lstStyle>
          <a:p>
            <a:pPr lvl="0"/>
            <a:endParaRPr lang="en-US"/>
          </a:p>
        </p:txBody>
      </p:sp>
    </p:spTree>
    <p:extLst>
      <p:ext uri="{BB962C8B-B14F-4D97-AF65-F5344CB8AC3E}">
        <p14:creationId xmlns:p14="http://schemas.microsoft.com/office/powerpoint/2010/main" val="201980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8915400" y="7315200"/>
            <a:ext cx="685800" cy="274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algn="r" defTabSz="1019175"/>
            <a:fld id="{7CB2C7A2-EA31-4C0B-9AF1-EC4B57388A34}" type="slidenum">
              <a:rPr lang="en-US" sz="1000" b="0" smtClean="0">
                <a:solidFill>
                  <a:srgbClr val="000000"/>
                </a:solidFill>
                <a:latin typeface="Calibri" pitchFamily="34" charset="0"/>
              </a:rPr>
              <a:pPr algn="r" defTabSz="1019175"/>
              <a:t>‹#›</a:t>
            </a:fld>
            <a:endParaRPr lang="en-US" sz="1000" b="0" dirty="0">
              <a:solidFill>
                <a:srgbClr val="000000"/>
              </a:solidFill>
              <a:latin typeface="Calibri" pitchFamily="34" charset="0"/>
            </a:endParaRPr>
          </a:p>
        </p:txBody>
      </p:sp>
      <p:sp>
        <p:nvSpPr>
          <p:cNvPr id="6" name="Rectangle 5"/>
          <p:cNvSpPr>
            <a:spLocks noChangeArrowheads="1"/>
          </p:cNvSpPr>
          <p:nvPr/>
        </p:nvSpPr>
        <p:spPr bwMode="auto">
          <a:xfrm>
            <a:off x="8915400" y="7315200"/>
            <a:ext cx="685800" cy="274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algn="r" defTabSz="1019175"/>
            <a:fld id="{7CB2C7A2-EA31-4C0B-9AF1-EC4B57388A34}" type="slidenum">
              <a:rPr lang="en-US" sz="1000" b="0" smtClean="0">
                <a:solidFill>
                  <a:srgbClr val="000000"/>
                </a:solidFill>
                <a:latin typeface="Calibri" pitchFamily="34" charset="0"/>
              </a:rPr>
              <a:pPr algn="r" defTabSz="1019175"/>
              <a:t>‹#›</a:t>
            </a:fld>
            <a:endParaRPr lang="en-US" sz="1000" b="0" dirty="0">
              <a:solidFill>
                <a:srgbClr val="000000"/>
              </a:solidFill>
              <a:latin typeface="Calibri" pitchFamily="34" charset="0"/>
            </a:endParaRPr>
          </a:p>
        </p:txBody>
      </p:sp>
      <p:sp>
        <p:nvSpPr>
          <p:cNvPr id="5" name="Title Placeholder 4"/>
          <p:cNvSpPr>
            <a:spLocks noGrp="1"/>
          </p:cNvSpPr>
          <p:nvPr>
            <p:ph type="title"/>
          </p:nvPr>
        </p:nvSpPr>
        <p:spPr>
          <a:xfrm>
            <a:off x="550506" y="431737"/>
            <a:ext cx="9050694" cy="365760"/>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457199" y="1073020"/>
            <a:ext cx="9144000" cy="6013579"/>
          </a:xfrm>
          <a:prstGeom prst="rect">
            <a:avLst/>
          </a:prstGeom>
        </p:spPr>
        <p:txBody>
          <a:bodyPr vert="horz" lIns="0" tIns="0" rIns="0" bIns="0" rtlCol="0">
            <a:noAutofit/>
          </a:bodyPr>
          <a:lstStyle/>
          <a:p>
            <a:pPr lvl="0"/>
            <a:r>
              <a:rPr lang="en-US"/>
              <a:t>Click to edit Master text styles</a:t>
            </a:r>
          </a:p>
          <a:p>
            <a:pPr lvl="1"/>
            <a:r>
              <a:rPr lang="en-US"/>
              <a:t>Second level</a:t>
            </a:r>
          </a:p>
          <a:p>
            <a:pPr marL="685800" lvl="2" indent="-227013" algn="l" defTabSz="1019175" rtl="0" eaLnBrk="1" fontAlgn="base" hangingPunct="1">
              <a:spcBef>
                <a:spcPct val="0"/>
              </a:spcBef>
              <a:spcAft>
                <a:spcPts val="600"/>
              </a:spcAft>
              <a:buClr>
                <a:schemeClr val="accent1"/>
              </a:buClr>
              <a:buFont typeface="Arial" panose="020B0604020202020204" pitchFamily="34" charset="0"/>
              <a:buChar char="•"/>
            </a:pPr>
            <a:r>
              <a:rPr lang="en-US"/>
              <a:t>Third level</a:t>
            </a:r>
          </a:p>
          <a:p>
            <a:pPr lvl="3"/>
            <a:r>
              <a:rPr lang="en-US"/>
              <a:t>Fourth level</a:t>
            </a:r>
          </a:p>
          <a:p>
            <a:pPr lvl="4"/>
            <a:r>
              <a:rPr lang="en-US"/>
              <a:t>Fifth level</a:t>
            </a:r>
          </a:p>
        </p:txBody>
      </p:sp>
      <p:sp>
        <p:nvSpPr>
          <p:cNvPr id="24" name="Rectangle 23"/>
          <p:cNvSpPr/>
          <p:nvPr userDrawn="1"/>
        </p:nvSpPr>
        <p:spPr>
          <a:xfrm>
            <a:off x="457200" y="248857"/>
            <a:ext cx="9144000" cy="731520"/>
          </a:xfrm>
          <a:prstGeom prst="rect">
            <a:avLst/>
          </a:prstGeom>
          <a:solidFill>
            <a:srgbClr val="3C3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5" name="Picture 24">
            <a:extLst>
              <a:ext uri="{FF2B5EF4-FFF2-40B4-BE49-F238E27FC236}">
                <a16:creationId xmlns:a16="http://schemas.microsoft.com/office/drawing/2014/main" id="{3FE49378-BF86-4614-9F9E-59EA1A74872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07718" y="352816"/>
            <a:ext cx="1978056" cy="523603"/>
          </a:xfrm>
          <a:prstGeom prst="rect">
            <a:avLst/>
          </a:prstGeom>
        </p:spPr>
      </p:pic>
    </p:spTree>
    <p:extLst>
      <p:ext uri="{BB962C8B-B14F-4D97-AF65-F5344CB8AC3E}">
        <p14:creationId xmlns:p14="http://schemas.microsoft.com/office/powerpoint/2010/main" val="3889396162"/>
      </p:ext>
    </p:extLst>
  </p:cSld>
  <p:clrMap bg1="lt1" tx1="dk1" bg2="lt2" tx2="dk2" accent1="accent1" accent2="accent2" accent3="accent3" accent4="accent4" accent5="accent5" accent6="accent6" hlink="hlink" folHlink="folHlink"/>
  <p:sldLayoutIdLst>
    <p:sldLayoutId id="2147483866" r:id="rId1"/>
    <p:sldLayoutId id="2147483879" r:id="rId2"/>
    <p:sldLayoutId id="2147483869" r:id="rId3"/>
    <p:sldLayoutId id="2147483871" r:id="rId4"/>
    <p:sldLayoutId id="2147483878" r:id="rId5"/>
    <p:sldLayoutId id="2147483872" r:id="rId6"/>
    <p:sldLayoutId id="2147483873" r:id="rId7"/>
    <p:sldLayoutId id="2147483870" r:id="rId8"/>
  </p:sldLayoutIdLst>
  <p:hf hdr="0" ftr="0" dt="0"/>
  <p:txStyles>
    <p:titleStyle>
      <a:lvl1pPr algn="l" defTabSz="1019175" rtl="0" eaLnBrk="1" fontAlgn="base" hangingPunct="1">
        <a:spcBef>
          <a:spcPct val="0"/>
        </a:spcBef>
        <a:spcAft>
          <a:spcPct val="0"/>
        </a:spcAft>
        <a:tabLst>
          <a:tab pos="7769225" algn="r"/>
        </a:tabLst>
        <a:defRPr lang="en-US" sz="2000" b="1" i="0" u="none" strike="noStrike" baseline="0" smtClean="0">
          <a:ln>
            <a:noFill/>
          </a:ln>
          <a:solidFill>
            <a:schemeClr val="bg1"/>
          </a:solidFill>
          <a:latin typeface="+mj-lt"/>
          <a:ea typeface="+mj-ea"/>
          <a:cs typeface="+mj-cs"/>
        </a:defRPr>
      </a:lvl1pPr>
      <a:lvl2pPr algn="l" defTabSz="1019175" rtl="0" eaLnBrk="1" fontAlgn="base" hangingPunct="1">
        <a:spcBef>
          <a:spcPct val="0"/>
        </a:spcBef>
        <a:spcAft>
          <a:spcPct val="0"/>
        </a:spcAft>
        <a:tabLst>
          <a:tab pos="7769225" algn="r"/>
        </a:tabLst>
        <a:defRPr sz="1000">
          <a:solidFill>
            <a:schemeClr val="bg1"/>
          </a:solidFill>
          <a:latin typeface="Calibri" pitchFamily="34" charset="0"/>
        </a:defRPr>
      </a:lvl2pPr>
      <a:lvl3pPr algn="l" defTabSz="1019175" rtl="0" eaLnBrk="1" fontAlgn="base" hangingPunct="1">
        <a:spcBef>
          <a:spcPct val="0"/>
        </a:spcBef>
        <a:spcAft>
          <a:spcPct val="0"/>
        </a:spcAft>
        <a:tabLst>
          <a:tab pos="7769225" algn="r"/>
        </a:tabLst>
        <a:defRPr sz="1000">
          <a:solidFill>
            <a:schemeClr val="bg1"/>
          </a:solidFill>
          <a:latin typeface="Calibri" pitchFamily="34" charset="0"/>
        </a:defRPr>
      </a:lvl3pPr>
      <a:lvl4pPr algn="l" defTabSz="1019175" rtl="0" eaLnBrk="1" fontAlgn="base" hangingPunct="1">
        <a:spcBef>
          <a:spcPct val="0"/>
        </a:spcBef>
        <a:spcAft>
          <a:spcPct val="0"/>
        </a:spcAft>
        <a:tabLst>
          <a:tab pos="7769225" algn="r"/>
        </a:tabLst>
        <a:defRPr sz="1000">
          <a:solidFill>
            <a:schemeClr val="bg1"/>
          </a:solidFill>
          <a:latin typeface="Calibri" pitchFamily="34" charset="0"/>
        </a:defRPr>
      </a:lvl4pPr>
      <a:lvl5pPr algn="l" defTabSz="1019175" rtl="0" eaLnBrk="1" fontAlgn="base" hangingPunct="1">
        <a:spcBef>
          <a:spcPct val="0"/>
        </a:spcBef>
        <a:spcAft>
          <a:spcPct val="0"/>
        </a:spcAft>
        <a:tabLst>
          <a:tab pos="7769225" algn="r"/>
        </a:tabLst>
        <a:defRPr sz="1000">
          <a:solidFill>
            <a:schemeClr val="bg1"/>
          </a:solidFill>
          <a:latin typeface="Calibri" pitchFamily="34" charset="0"/>
        </a:defRPr>
      </a:lvl5pPr>
      <a:lvl6pPr marL="457200" algn="l" defTabSz="1019175" rtl="0" eaLnBrk="1" fontAlgn="base" hangingPunct="1">
        <a:spcBef>
          <a:spcPct val="0"/>
        </a:spcBef>
        <a:spcAft>
          <a:spcPct val="0"/>
        </a:spcAft>
        <a:tabLst>
          <a:tab pos="7769225" algn="r"/>
        </a:tabLst>
        <a:defRPr sz="1000">
          <a:solidFill>
            <a:schemeClr val="bg1"/>
          </a:solidFill>
          <a:latin typeface="Calibri" pitchFamily="34" charset="0"/>
        </a:defRPr>
      </a:lvl6pPr>
      <a:lvl7pPr marL="914400" algn="l" defTabSz="1019175" rtl="0" eaLnBrk="1" fontAlgn="base" hangingPunct="1">
        <a:spcBef>
          <a:spcPct val="0"/>
        </a:spcBef>
        <a:spcAft>
          <a:spcPct val="0"/>
        </a:spcAft>
        <a:tabLst>
          <a:tab pos="7769225" algn="r"/>
        </a:tabLst>
        <a:defRPr sz="1000">
          <a:solidFill>
            <a:schemeClr val="bg1"/>
          </a:solidFill>
          <a:latin typeface="Calibri" pitchFamily="34" charset="0"/>
        </a:defRPr>
      </a:lvl7pPr>
      <a:lvl8pPr marL="1371600" algn="l" defTabSz="1019175" rtl="0" eaLnBrk="1" fontAlgn="base" hangingPunct="1">
        <a:spcBef>
          <a:spcPct val="0"/>
        </a:spcBef>
        <a:spcAft>
          <a:spcPct val="0"/>
        </a:spcAft>
        <a:tabLst>
          <a:tab pos="7769225" algn="r"/>
        </a:tabLst>
        <a:defRPr sz="1000">
          <a:solidFill>
            <a:schemeClr val="bg1"/>
          </a:solidFill>
          <a:latin typeface="Calibri" pitchFamily="34" charset="0"/>
        </a:defRPr>
      </a:lvl8pPr>
      <a:lvl9pPr marL="1828800" algn="l" defTabSz="1019175" rtl="0" eaLnBrk="1" fontAlgn="base" hangingPunct="1">
        <a:spcBef>
          <a:spcPct val="0"/>
        </a:spcBef>
        <a:spcAft>
          <a:spcPct val="0"/>
        </a:spcAft>
        <a:tabLst>
          <a:tab pos="7769225" algn="r"/>
        </a:tabLst>
        <a:defRPr sz="1000">
          <a:solidFill>
            <a:schemeClr val="bg1"/>
          </a:solidFill>
          <a:latin typeface="Calibri" pitchFamily="34" charset="0"/>
        </a:defRPr>
      </a:lvl9pPr>
    </p:titleStyle>
    <p:bodyStyle>
      <a:lvl1pPr marL="228600" indent="-228600" algn="l" defTabSz="1019175" rtl="0" eaLnBrk="1" fontAlgn="base" hangingPunct="1">
        <a:spcBef>
          <a:spcPct val="0"/>
        </a:spcBef>
        <a:spcAft>
          <a:spcPts val="600"/>
        </a:spcAft>
        <a:buClr>
          <a:schemeClr val="accent1"/>
        </a:buClr>
        <a:buFont typeface="Wingdings" panose="05000000000000000000" pitchFamily="2" charset="2"/>
        <a:buChar char="§"/>
        <a:defRPr lang="en-US" sz="1400" dirty="0" smtClean="0">
          <a:solidFill>
            <a:schemeClr val="tx1"/>
          </a:solidFill>
          <a:latin typeface="+mn-lt"/>
          <a:ea typeface="+mn-ea"/>
          <a:cs typeface="+mn-cs"/>
        </a:defRPr>
      </a:lvl1pPr>
      <a:lvl2pPr marL="457200" indent="-227013" algn="l" defTabSz="1019175" rtl="0" eaLnBrk="1" fontAlgn="base" hangingPunct="1">
        <a:spcBef>
          <a:spcPct val="0"/>
        </a:spcBef>
        <a:spcAft>
          <a:spcPts val="600"/>
        </a:spcAft>
        <a:buClr>
          <a:schemeClr val="accent1"/>
        </a:buClr>
        <a:buFont typeface="Calibri" panose="020F0502020204030204" pitchFamily="34" charset="0"/>
        <a:buChar char="–"/>
        <a:defRPr lang="en-US" sz="1400" dirty="0" smtClean="0">
          <a:solidFill>
            <a:schemeClr val="tx1"/>
          </a:solidFill>
          <a:latin typeface="+mn-lt"/>
        </a:defRPr>
      </a:lvl2pPr>
      <a:lvl3pPr marL="685800" indent="-227013" algn="l" defTabSz="1019175" rtl="0" eaLnBrk="1" fontAlgn="base" hangingPunct="1">
        <a:spcBef>
          <a:spcPct val="0"/>
        </a:spcBef>
        <a:spcAft>
          <a:spcPts val="600"/>
        </a:spcAft>
        <a:buClr>
          <a:schemeClr val="accent1"/>
        </a:buClr>
        <a:buFont typeface="Arial" panose="020B0604020202020204" pitchFamily="34" charset="0"/>
        <a:buChar char="•"/>
        <a:defRPr lang="en-US" sz="1400" dirty="0" smtClean="0">
          <a:solidFill>
            <a:schemeClr val="tx1"/>
          </a:solidFill>
          <a:latin typeface="+mn-lt"/>
        </a:defRPr>
      </a:lvl3pPr>
      <a:lvl4pPr marL="914400" indent="-227013" algn="l" defTabSz="1019175" rtl="0" eaLnBrk="1" fontAlgn="base" hangingPunct="1">
        <a:spcBef>
          <a:spcPct val="0"/>
        </a:spcBef>
        <a:spcAft>
          <a:spcPts val="600"/>
        </a:spcAft>
        <a:buClr>
          <a:schemeClr val="accent1"/>
        </a:buClr>
        <a:buSzPct val="75000"/>
        <a:buFont typeface="Symbol" pitchFamily="18" charset="2"/>
        <a:buChar char="¨"/>
        <a:defRPr lang="en-US" sz="1400" dirty="0" smtClean="0">
          <a:solidFill>
            <a:schemeClr val="tx1"/>
          </a:solidFill>
          <a:latin typeface="+mn-lt"/>
        </a:defRPr>
      </a:lvl4pPr>
      <a:lvl5pPr marL="1143000" indent="-228600" algn="l" defTabSz="1019175" rtl="0" eaLnBrk="1" fontAlgn="base" hangingPunct="1">
        <a:spcBef>
          <a:spcPts val="0"/>
        </a:spcBef>
        <a:spcAft>
          <a:spcPct val="0"/>
        </a:spcAft>
        <a:buChar char="»"/>
        <a:defRPr lang="en-US" sz="1400" dirty="0" smtClean="0">
          <a:solidFill>
            <a:schemeClr val="tx1"/>
          </a:solidFill>
          <a:latin typeface="+mn-lt"/>
        </a:defRPr>
      </a:lvl5pPr>
      <a:lvl6pPr marL="2749550" indent="-254000" algn="l" defTabSz="1019175" rtl="0" eaLnBrk="1" fontAlgn="base" hangingPunct="1">
        <a:spcBef>
          <a:spcPct val="20000"/>
        </a:spcBef>
        <a:spcAft>
          <a:spcPct val="0"/>
        </a:spcAft>
        <a:buChar char="»"/>
        <a:defRPr sz="2200">
          <a:solidFill>
            <a:schemeClr val="tx1"/>
          </a:solidFill>
          <a:latin typeface="Verdana" pitchFamily="34" charset="0"/>
        </a:defRPr>
      </a:lvl6pPr>
      <a:lvl7pPr marL="3206750" indent="-254000" algn="l" defTabSz="1019175" rtl="0" eaLnBrk="1" fontAlgn="base" hangingPunct="1">
        <a:spcBef>
          <a:spcPct val="20000"/>
        </a:spcBef>
        <a:spcAft>
          <a:spcPct val="0"/>
        </a:spcAft>
        <a:buChar char="»"/>
        <a:defRPr sz="2200">
          <a:solidFill>
            <a:schemeClr val="tx1"/>
          </a:solidFill>
          <a:latin typeface="Verdana" pitchFamily="34" charset="0"/>
        </a:defRPr>
      </a:lvl7pPr>
      <a:lvl8pPr marL="3663950" indent="-254000" algn="l" defTabSz="1019175" rtl="0" eaLnBrk="1" fontAlgn="base" hangingPunct="1">
        <a:spcBef>
          <a:spcPct val="20000"/>
        </a:spcBef>
        <a:spcAft>
          <a:spcPct val="0"/>
        </a:spcAft>
        <a:buChar char="»"/>
        <a:defRPr sz="2200">
          <a:solidFill>
            <a:schemeClr val="tx1"/>
          </a:solidFill>
          <a:latin typeface="Verdana" pitchFamily="34" charset="0"/>
        </a:defRPr>
      </a:lvl8pPr>
      <a:lvl9pPr marL="4121150" indent="-254000" algn="l" defTabSz="1019175" rtl="0" eaLnBrk="1" fontAlgn="base" hangingPunct="1">
        <a:spcBef>
          <a:spcPct val="20000"/>
        </a:spcBef>
        <a:spcAft>
          <a:spcPct val="0"/>
        </a:spcAft>
        <a:buChar char="»"/>
        <a:defRPr sz="2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medium.com/startup-grind/growing-as-fast-as-slack-195c1e194561"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5613" y="3260203"/>
            <a:ext cx="3685430" cy="640080"/>
          </a:xfrm>
        </p:spPr>
        <p:txBody>
          <a:bodyPr/>
          <a:lstStyle/>
          <a:p>
            <a:r>
              <a:rPr lang="en-US" dirty="0"/>
              <a:t>LiveTiles Limited</a:t>
            </a:r>
          </a:p>
        </p:txBody>
      </p:sp>
      <p:sp>
        <p:nvSpPr>
          <p:cNvPr id="3" name="Text Placeholder 2"/>
          <p:cNvSpPr>
            <a:spLocks noGrp="1"/>
          </p:cNvSpPr>
          <p:nvPr>
            <p:ph type="body" sz="quarter" idx="11"/>
          </p:nvPr>
        </p:nvSpPr>
        <p:spPr>
          <a:xfrm>
            <a:off x="457200" y="6613815"/>
            <a:ext cx="3341936" cy="401725"/>
          </a:xfrm>
        </p:spPr>
        <p:txBody>
          <a:bodyPr/>
          <a:lstStyle/>
          <a:p>
            <a:r>
              <a:rPr lang="en-US" sz="2000" dirty="0"/>
              <a:t>Q1 FY20 Investor Update</a:t>
            </a:r>
          </a:p>
        </p:txBody>
      </p:sp>
      <p:sp>
        <p:nvSpPr>
          <p:cNvPr id="4" name="Text Placeholder 3"/>
          <p:cNvSpPr>
            <a:spLocks noGrp="1"/>
          </p:cNvSpPr>
          <p:nvPr>
            <p:ph type="body" sz="quarter" idx="12"/>
          </p:nvPr>
        </p:nvSpPr>
        <p:spPr>
          <a:xfrm>
            <a:off x="455613" y="7020775"/>
            <a:ext cx="3659977" cy="401725"/>
          </a:xfrm>
        </p:spPr>
        <p:txBody>
          <a:bodyPr/>
          <a:lstStyle/>
          <a:p>
            <a:r>
              <a:rPr lang="en-US" sz="2000" dirty="0"/>
              <a:t>29 October 2019</a:t>
            </a:r>
          </a:p>
        </p:txBody>
      </p:sp>
      <p:pic>
        <p:nvPicPr>
          <p:cNvPr id="2050" name="Picture 2" descr="https://australiaeast1-mediap.svc.ms/transform/thumbnail?provider=spo&amp;inputFormat=jpg&amp;cs=fFNQTw&amp;docid=https%3A%2F%2Fgetlivetiles-my.sharepoint.com%3A443%2F_api%2Fv2.0%2Fdrives%2Fb!6VmNArwx30SLTCmcS2DpJuRdMeQGcFJHvI0AwqEW_OoF3L0tgxwaRqEuAAyZxjZi%2Fitems%2F013V2MQDNMESWJG3VGYFAILINY2WFB65Z4%3Fversion%3DPublished&amp;access_token=eyJ0eXAiOiJKV1QiLCJhbGciOiJub25lIn0.eyJhdWQiOiIwMDAwMDAwMy0wMDAwLTBmZjEtY2UwMC0wMDAwMDAwMDAwMDAvZ2V0bGl2ZXRpbGVzLW15LnNoYXJlcG9pbnQuY29tQDliNzQwMjZjLWJmNTItNGQyYi1iYzgwLTVlN2U2ZDA1NzBmOCIsImlzcyI6IjAwMDAwMDAzLTAwMDAtMGZmMS1jZTAwLTAwMDAwMDAwMDAwMCIsIm5iZiI6IjE1Njc0MTE1NDMiLCJleHAiOiIxNTY3NDMzMTQzIiwiZW5kcG9pbnR1cmwiOiJOc29Mc05WaE5ZTjdwenNKc0NYSVJhTDgvQ3hCYnh2a2VVZjhIUllmZmdNPSIsImVuZHBvaW50dXJsTGVuZ3RoIjoiMTIyIiwiaXNsb29wYmFjayI6IlRydWUiLCJjaWQiOiJaV1l6TWpBd09XWXRNekEwTWkwd01EQXdMVE0yTm1FdFltWm1Oak14TWprNVpUTmgiLCJ2ZXIiOiJoYXNoZWRwcm9vZnRva2VuIiwic2l0ZWlkIjoiTURJNFpEVTVaVGt0TXpGaVl5MDBOR1JtTFRoaU5HTXRNams1WXpSaU5qQmxPVEkyIiwic2lnbmluX3N0YXRlIjoiW1wia21zaVwiXSIsIm5hbWVpZCI6IjAjLmZ8bWVtYmVyc2hpcHxtYXR0LmJyb3duQGxpdmV0aWxlcy5ueWMiLCJuaWkiOiJtaWNyb3NvZnQuc2hhcmVwb2ludCIsImlzdXNlciI6InRydWUiLCJjYWNoZWtleSI6IjBoLmZ8bWVtYmVyc2hpcHwxMDAzYmZmZDhkMjcwMWQ2QGxpdmUuY29tIiwidHQiOiIwIiwidXNlUGVyc2lzdGVudENvb2tpZSI6IjMifQ.bWZPQ1lxQno4d1BuZnQ5dVNPSkhDMG5NeDZvQkV5bkxjRzBGMnlFdFZyQT0&amp;encodeFailures=1&amp;srcWidth=&amp;srcHeight=&amp;width=2160&amp;height=1167&amp;action=Access">
            <a:extLst>
              <a:ext uri="{FF2B5EF4-FFF2-40B4-BE49-F238E27FC236}">
                <a16:creationId xmlns:a16="http://schemas.microsoft.com/office/drawing/2014/main" id="{505FF02B-6D10-42C4-8CBC-5A8E83764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88" y="-739"/>
            <a:ext cx="5485610" cy="778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39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12" name="Rectangle 11">
            <a:extLst>
              <a:ext uri="{FF2B5EF4-FFF2-40B4-BE49-F238E27FC236}">
                <a16:creationId xmlns:a16="http://schemas.microsoft.com/office/drawing/2014/main" id="{870DD747-5C33-4EB8-82D7-DCE002C7C89E}"/>
              </a:ext>
            </a:extLst>
          </p:cNvPr>
          <p:cNvSpPr/>
          <p:nvPr/>
        </p:nvSpPr>
        <p:spPr>
          <a:xfrm>
            <a:off x="384505" y="2974000"/>
            <a:ext cx="9154911" cy="4293483"/>
          </a:xfrm>
          <a:prstGeom prst="rect">
            <a:avLst/>
          </a:prstGeom>
        </p:spPr>
        <p:txBody>
          <a:bodyPr wrap="square">
            <a:spAutoFit/>
          </a:bodyPr>
          <a:lstStyle/>
          <a:p>
            <a:pPr algn="just"/>
            <a:r>
              <a:rPr lang="en-GB" sz="1050" dirty="0">
                <a:latin typeface="Lato Light" panose="020F0502020204030203"/>
                <a:cs typeface="Segoe UI Light" panose="020B0502040204020203" pitchFamily="34" charset="0"/>
              </a:rPr>
              <a:t>All currency amounts in this presentation are in Australian Dollars (AUD).</a:t>
            </a:r>
          </a:p>
          <a:p>
            <a:pPr algn="just"/>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This presentation has been prepared by LiveTiles Limited (“LiveTiles”). Each recipient of this presentation is deemed to have agreed to accept the qualifications, limitations and disclaimers set out below.</a:t>
            </a:r>
          </a:p>
          <a:p>
            <a:pPr algn="just"/>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None of LiveTiles, its subsidiaries or respective directors, officers, employees, advisers or representatives (“Beneficiaries”) make any representation or warranty, express or implied, as to the accuracy, reliability or completeness of the information contained in this presentation, including any forecast or prospective information. The forward looking statements included in this presentation involve subjective judgement and analysis and are subject to significant uncertainties, risks and contingencies, many of which are outside the control of, and are unknown to, the Beneficiaries. Actual future events may vary materially from the forward looking statements and the assumptions on which those statements are based. Given these uncertainties, you are cautioned to not place undue reliance on such forward looking statements.</a:t>
            </a:r>
          </a:p>
          <a:p>
            <a:pPr algn="just"/>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This presentation is a general overview only and does not purport to contain all the information that may be required to evaluate an investment in LiveTiles. The information in this presentation is provided personally to the recipient as a matter of interest only. It does not amount to an express or implied recommendation with respect to any investment in LiveTiles, nor does it constitute financial product advice.</a:t>
            </a:r>
          </a:p>
          <a:p>
            <a:pPr algn="just"/>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The recipient, intending investors and respective advisers should:</a:t>
            </a:r>
          </a:p>
          <a:p>
            <a:pPr marL="171450" indent="-171450" algn="just">
              <a:buFont typeface="Wingdings" panose="05000000000000000000" pitchFamily="2" charset="2"/>
              <a:buChar char="§"/>
            </a:pPr>
            <a:r>
              <a:rPr lang="en-AU" sz="1050" dirty="0">
                <a:latin typeface="Lato Light" panose="020F0502020204030203"/>
                <a:cs typeface="Segoe UI Light" panose="020B0502040204020203" pitchFamily="34" charset="0"/>
              </a:rPr>
              <a:t>conduct their own independent review, investigations and analysis of LiveTiles and of the information contained or referred to in this presentation; and/or</a:t>
            </a:r>
          </a:p>
          <a:p>
            <a:pPr marL="171450" indent="-171450" algn="just">
              <a:buFont typeface="Wingdings" panose="05000000000000000000" pitchFamily="2" charset="2"/>
              <a:buChar char="§"/>
            </a:pPr>
            <a:r>
              <a:rPr lang="en-AU" sz="1050" dirty="0">
                <a:latin typeface="Lato Light" panose="020F0502020204030203"/>
                <a:cs typeface="Segoe UI Light" panose="020B0502040204020203" pitchFamily="34" charset="0"/>
              </a:rPr>
              <a:t>seek professional advice as to whether an investment in LiveTiles is appropriate for them, having regard to their personal objectives, risk profile, financial situation and needs.</a:t>
            </a:r>
          </a:p>
          <a:p>
            <a:pPr marL="171450" indent="-171450" algn="just">
              <a:buFont typeface="Wingdings" panose="05000000000000000000" pitchFamily="2" charset="2"/>
              <a:buChar char="§"/>
            </a:pPr>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Nothing in this presentation is or is to be taken to be an offer, invitation or other proposal to subscribe for shares in LiveTiles.</a:t>
            </a:r>
          </a:p>
          <a:p>
            <a:pPr algn="just"/>
            <a:endParaRPr lang="en-AU" sz="1050" dirty="0">
              <a:latin typeface="Lato Light" panose="020F0502020204030203"/>
              <a:cs typeface="Segoe UI Light" panose="020B0502040204020203" pitchFamily="34" charset="0"/>
            </a:endParaRPr>
          </a:p>
          <a:p>
            <a:pPr algn="just"/>
            <a:r>
              <a:rPr lang="en-AU" sz="1050" dirty="0">
                <a:latin typeface="Lato Light" panose="020F0502020204030203"/>
                <a:cs typeface="Segoe UI Light" panose="020B0502040204020203" pitchFamily="34" charset="0"/>
              </a:rPr>
              <a:t>Except insofar as liability under any law cannot be excluded, none of the Beneficiaries shall have any responsibility for the information contained in this presentation or in any other way for errors or omissions (including responsibility to any persons by reason of negligence).</a:t>
            </a:r>
          </a:p>
        </p:txBody>
      </p:sp>
    </p:spTree>
    <p:extLst>
      <p:ext uri="{BB962C8B-B14F-4D97-AF65-F5344CB8AC3E}">
        <p14:creationId xmlns:p14="http://schemas.microsoft.com/office/powerpoint/2010/main" val="225744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LiveTiles Q1 Snapshot</a:t>
            </a:r>
          </a:p>
        </p:txBody>
      </p:sp>
      <p:sp>
        <p:nvSpPr>
          <p:cNvPr id="4" name="Text Placeholder 3"/>
          <p:cNvSpPr>
            <a:spLocks noGrp="1"/>
          </p:cNvSpPr>
          <p:nvPr>
            <p:ph type="body" sz="quarter" idx="15"/>
          </p:nvPr>
        </p:nvSpPr>
        <p:spPr>
          <a:xfrm>
            <a:off x="550506" y="1056776"/>
            <a:ext cx="9050694" cy="345245"/>
          </a:xfrm>
        </p:spPr>
        <p:txBody>
          <a:bodyPr/>
          <a:lstStyle/>
          <a:p>
            <a:r>
              <a:rPr lang="en-US" dirty="0">
                <a:solidFill>
                  <a:srgbClr val="00BAA0"/>
                </a:solidFill>
              </a:rPr>
              <a:t>Q1 Highlights</a:t>
            </a:r>
          </a:p>
        </p:txBody>
      </p:sp>
      <p:sp>
        <p:nvSpPr>
          <p:cNvPr id="5" name="Text Placeholder 4"/>
          <p:cNvSpPr>
            <a:spLocks noGrp="1"/>
          </p:cNvSpPr>
          <p:nvPr>
            <p:ph type="body" sz="quarter" idx="16"/>
          </p:nvPr>
        </p:nvSpPr>
        <p:spPr>
          <a:xfrm>
            <a:off x="550506" y="1721397"/>
            <a:ext cx="4434840" cy="5233862"/>
          </a:xfrm>
        </p:spPr>
        <p:txBody>
          <a:bodyPr/>
          <a:lstStyle/>
          <a:p>
            <a:pPr>
              <a:spcAft>
                <a:spcPts val="1200"/>
              </a:spcAft>
            </a:pPr>
            <a:r>
              <a:rPr lang="en-US" dirty="0"/>
              <a:t>$42.9m of annualised recurring revenue (ARR) </a:t>
            </a:r>
            <a:r>
              <a:rPr lang="en-US" baseline="30000" dirty="0"/>
              <a:t>(1)</a:t>
            </a:r>
            <a:r>
              <a:rPr lang="en-US" dirty="0"/>
              <a:t>, up 131% on </a:t>
            </a:r>
            <a:r>
              <a:rPr lang="en-US" dirty="0" err="1"/>
              <a:t>pcp</a:t>
            </a:r>
            <a:endParaRPr lang="en-US" dirty="0"/>
          </a:p>
          <a:p>
            <a:pPr>
              <a:spcAft>
                <a:spcPts val="1200"/>
              </a:spcAft>
            </a:pPr>
            <a:r>
              <a:rPr lang="en-US" dirty="0"/>
              <a:t>952 paying customers across every major industry vertical</a:t>
            </a:r>
            <a:endParaRPr lang="en-US" baseline="30000" dirty="0"/>
          </a:p>
          <a:p>
            <a:pPr>
              <a:spcAft>
                <a:spcPts val="1200"/>
              </a:spcAft>
            </a:pPr>
            <a:r>
              <a:rPr lang="en-US" dirty="0"/>
              <a:t>185 transacting partners</a:t>
            </a:r>
            <a:r>
              <a:rPr lang="en-US" baseline="30000" dirty="0"/>
              <a:t>2</a:t>
            </a:r>
          </a:p>
          <a:p>
            <a:pPr>
              <a:spcAft>
                <a:spcPts val="1200"/>
              </a:spcAft>
            </a:pPr>
            <a:r>
              <a:rPr lang="en-US" dirty="0"/>
              <a:t>Large and rapidly growing addressable market</a:t>
            </a:r>
          </a:p>
          <a:p>
            <a:pPr>
              <a:spcAft>
                <a:spcPts val="1200"/>
              </a:spcAft>
            </a:pPr>
            <a:r>
              <a:rPr lang="en-GB" dirty="0"/>
              <a:t>Pleased with sales and marketing activity early in Q2</a:t>
            </a:r>
          </a:p>
          <a:p>
            <a:pPr>
              <a:spcAft>
                <a:spcPts val="1200"/>
              </a:spcAft>
            </a:pPr>
            <a:r>
              <a:rPr lang="en-GB" dirty="0"/>
              <a:t>Strengthening pipeline - early customer and partner response to </a:t>
            </a:r>
            <a:r>
              <a:rPr lang="en-GB" dirty="0" err="1"/>
              <a:t>Wizdom</a:t>
            </a:r>
            <a:r>
              <a:rPr lang="en-GB" dirty="0"/>
              <a:t> and bundling driving pipeline growth</a:t>
            </a:r>
            <a:endParaRPr lang="en-US" dirty="0"/>
          </a:p>
          <a:p>
            <a:pPr>
              <a:spcAft>
                <a:spcPts val="1200"/>
              </a:spcAft>
            </a:pPr>
            <a:r>
              <a:rPr lang="en-GB" dirty="0"/>
              <a:t>Bundles: longer sales cycle, higher average contract value and retention rate</a:t>
            </a:r>
          </a:p>
          <a:p>
            <a:pPr>
              <a:spcAft>
                <a:spcPts val="1200"/>
              </a:spcAft>
            </a:pPr>
            <a:r>
              <a:rPr lang="en-GB" dirty="0"/>
              <a:t>Larger and more engaged partner channel</a:t>
            </a:r>
          </a:p>
        </p:txBody>
      </p:sp>
      <p:sp>
        <p:nvSpPr>
          <p:cNvPr id="7" name="Text Placeholder 6"/>
          <p:cNvSpPr>
            <a:spLocks noGrp="1"/>
          </p:cNvSpPr>
          <p:nvPr>
            <p:ph type="body" sz="quarter" idx="14"/>
          </p:nvPr>
        </p:nvSpPr>
        <p:spPr>
          <a:xfrm>
            <a:off x="550506" y="7333406"/>
            <a:ext cx="9144000" cy="246221"/>
          </a:xfrm>
        </p:spPr>
        <p:txBody>
          <a:bodyPr/>
          <a:lstStyle/>
          <a:p>
            <a:pPr marL="228600" indent="-228600">
              <a:buAutoNum type="arabicPeriod"/>
            </a:pPr>
            <a:r>
              <a:rPr lang="en-US" dirty="0"/>
              <a:t>As at 30 September 2019. Annualised recurring revenue (ARR) represents committed, recurring revenue on an annualised basis. </a:t>
            </a:r>
          </a:p>
          <a:p>
            <a:pPr marL="228600" indent="-228600">
              <a:buAutoNum type="arabicPeriod"/>
            </a:pPr>
            <a:r>
              <a:rPr lang="en-AU" dirty="0"/>
              <a:t>LiveTiles resellers that have closed at least one LiveTiles software licensing transaction</a:t>
            </a:r>
            <a:endParaRPr lang="en-US" dirty="0"/>
          </a:p>
        </p:txBody>
      </p:sp>
      <p:pic>
        <p:nvPicPr>
          <p:cNvPr id="1026" name="Picture 2" descr="https://australiaeast1-mediap.svc.ms/transform/thumbnail?provider=spo&amp;inputFormat=jpg&amp;cs=fFNQTw&amp;docid=https%3A%2F%2Fgetlivetiles-my.sharepoint.com%3A443%2F_api%2Fv2.0%2Fdrives%2Fb!6VmNArwx30SLTCmcS2DpJuRdMeQGcFJHvI0AwqEW_OoF3L0tgxwaRqEuAAyZxjZi%2Fitems%2F013V2MQDNUUBGGH6QSTFBZO7WDGH3HEEAR%3Fversion%3DPublished&amp;access_token=eyJ0eXAiOiJKV1QiLCJhbGciOiJub25lIn0.eyJhdWQiOiIwMDAwMDAwMy0wMDAwLTBmZjEtY2UwMC0wMDAwMDAwMDAwMDAvZ2V0bGl2ZXRpbGVzLW15LnNoYXJlcG9pbnQuY29tQDliNzQwMjZjLWJmNTItNGQyYi1iYzgwLTVlN2U2ZDA1NzBmOCIsImlzcyI6IjAwMDAwMDAzLTAwMDAtMGZmMS1jZTAwLTAwMDAwMDAwMDAwMCIsIm5iZiI6IjE1Njc0MTE1NDMiLCJleHAiOiIxNTY3NDMzMTQzIiwiZW5kcG9pbnR1cmwiOiJOc29Mc05WaE5ZTjdwenNKc0NYSVJhTDgvQ3hCYnh2a2VVZjhIUllmZmdNPSIsImVuZHBvaW50dXJsTGVuZ3RoIjoiMTIyIiwiaXNsb29wYmFjayI6IlRydWUiLCJjaWQiOiJaV1l6TWpBd09XWXRNekEwTWkwd01EQXdMVE0yTm1FdFltWm1Oak14TWprNVpUTmgiLCJ2ZXIiOiJoYXNoZWRwcm9vZnRva2VuIiwic2l0ZWlkIjoiTURJNFpEVTVaVGt0TXpGaVl5MDBOR1JtTFRoaU5HTXRNams1WXpSaU5qQmxPVEkyIiwic2lnbmluX3N0YXRlIjoiW1wia21zaVwiXSIsIm5hbWVpZCI6IjAjLmZ8bWVtYmVyc2hpcHxtYXR0LmJyb3duQGxpdmV0aWxlcy5ueWMiLCJuaWkiOiJtaWNyb3NvZnQuc2hhcmVwb2ludCIsImlzdXNlciI6InRydWUiLCJjYWNoZWtleSI6IjBoLmZ8bWVtYmVyc2hpcHwxMDAzYmZmZDhkMjcwMWQ2QGxpdmUuY29tIiwidHQiOiIwIiwidXNlUGVyc2lzdGVudENvb2tpZSI6IjMifQ.bWZPQ1lxQno4d1BuZnQ5dVNPSkhDMG5NeDZvQkV5bkxjRzBGMnlFdFZyQT0&amp;encodeFailures=1&amp;srcWidth=&amp;srcHeight=&amp;width=2160&amp;height=1167&amp;action=Access">
            <a:extLst>
              <a:ext uri="{FF2B5EF4-FFF2-40B4-BE49-F238E27FC236}">
                <a16:creationId xmlns:a16="http://schemas.microsoft.com/office/drawing/2014/main" id="{2CCB2917-159B-40C9-BDC6-005B1DFC1D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5901" y="1705408"/>
            <a:ext cx="3815838" cy="5416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86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5E6174-83A1-4720-B662-F34D86BDED20}"/>
              </a:ext>
            </a:extLst>
          </p:cNvPr>
          <p:cNvPicPr>
            <a:picLocks noChangeAspect="1"/>
          </p:cNvPicPr>
          <p:nvPr/>
        </p:nvPicPr>
        <p:blipFill>
          <a:blip r:embed="rId2"/>
          <a:stretch>
            <a:fillRect/>
          </a:stretch>
        </p:blipFill>
        <p:spPr>
          <a:xfrm>
            <a:off x="478778" y="2191860"/>
            <a:ext cx="4258809" cy="2651989"/>
          </a:xfrm>
          <a:prstGeom prst="rect">
            <a:avLst/>
          </a:prstGeom>
        </p:spPr>
      </p:pic>
      <p:sp>
        <p:nvSpPr>
          <p:cNvPr id="2" name="Title 1"/>
          <p:cNvSpPr>
            <a:spLocks noGrp="1"/>
          </p:cNvSpPr>
          <p:nvPr>
            <p:ph type="title"/>
          </p:nvPr>
        </p:nvSpPr>
        <p:spPr>
          <a:xfrm>
            <a:off x="550506" y="431737"/>
            <a:ext cx="9050694" cy="365760"/>
          </a:xfrm>
        </p:spPr>
        <p:txBody>
          <a:bodyPr/>
          <a:lstStyle/>
          <a:p>
            <a:r>
              <a:rPr lang="en-US" dirty="0"/>
              <a:t>Strong Recurring Revenue Growth</a:t>
            </a:r>
          </a:p>
        </p:txBody>
      </p:sp>
      <p:sp>
        <p:nvSpPr>
          <p:cNvPr id="4" name="Text Placeholder 3"/>
          <p:cNvSpPr>
            <a:spLocks noGrp="1"/>
          </p:cNvSpPr>
          <p:nvPr>
            <p:ph type="body" sz="quarter" idx="20"/>
          </p:nvPr>
        </p:nvSpPr>
        <p:spPr>
          <a:xfrm>
            <a:off x="545280" y="5197609"/>
            <a:ext cx="3955261" cy="1980612"/>
          </a:xfrm>
        </p:spPr>
        <p:txBody>
          <a:bodyPr anchor="ctr"/>
          <a:lstStyle/>
          <a:p>
            <a:pPr>
              <a:spcAft>
                <a:spcPts val="1200"/>
              </a:spcAft>
              <a:buClr>
                <a:srgbClr val="00BAA0"/>
              </a:buClr>
              <a:buFont typeface="Wingdings" panose="05000000000000000000" pitchFamily="2" charset="2"/>
              <a:buChar char="ü"/>
            </a:pPr>
            <a:r>
              <a:rPr lang="en-US" dirty="0"/>
              <a:t>One of the world’s fastest-growing SaaS companies</a:t>
            </a:r>
          </a:p>
          <a:p>
            <a:pPr>
              <a:spcAft>
                <a:spcPts val="1200"/>
              </a:spcAft>
              <a:buClr>
                <a:srgbClr val="00BAA0"/>
              </a:buClr>
              <a:buFont typeface="Wingdings" panose="05000000000000000000" pitchFamily="2" charset="2"/>
              <a:buChar char="ü"/>
            </a:pPr>
            <a:r>
              <a:rPr lang="en-US" dirty="0"/>
              <a:t>Acquisition of Wizdom, Europe’s leading ‘plug and play’, Microsoft-aligned digital workplace software business, completed in Feb 2019</a:t>
            </a:r>
          </a:p>
          <a:p>
            <a:pPr>
              <a:spcAft>
                <a:spcPts val="1200"/>
              </a:spcAft>
              <a:buClr>
                <a:srgbClr val="00BAA0"/>
              </a:buClr>
              <a:buFont typeface="Wingdings" panose="05000000000000000000" pitchFamily="2" charset="2"/>
              <a:buChar char="ü"/>
            </a:pPr>
            <a:r>
              <a:rPr lang="en-US" dirty="0"/>
              <a:t>Q1 in line with expectations, strong pipeline of sales opportunities in FY20</a:t>
            </a:r>
          </a:p>
        </p:txBody>
      </p:sp>
      <p:sp>
        <p:nvSpPr>
          <p:cNvPr id="6" name="Text Placeholder 5"/>
          <p:cNvSpPr>
            <a:spLocks noGrp="1"/>
          </p:cNvSpPr>
          <p:nvPr>
            <p:ph type="body" sz="quarter" idx="14"/>
          </p:nvPr>
        </p:nvSpPr>
        <p:spPr>
          <a:xfrm>
            <a:off x="545280" y="7245567"/>
            <a:ext cx="4408485" cy="338424"/>
          </a:xfrm>
        </p:spPr>
        <p:txBody>
          <a:bodyPr/>
          <a:lstStyle/>
          <a:p>
            <a:pPr marL="228600" indent="-228600">
              <a:buAutoNum type="arabicPeriod"/>
            </a:pPr>
            <a:r>
              <a:rPr lang="en-AU" dirty="0">
                <a:latin typeface="Lato Light" panose="020F0502020204030203"/>
                <a:cs typeface="Segoe UI Light" panose="020B0502040204020203" pitchFamily="34" charset="0"/>
              </a:rPr>
              <a:t>Acquired ARR comprises Wizdom’s ARR as at 31 December 2018 ($8.0 million) and Hyperfish’s ARR as at 30 June 2018 ($0.4 million).  Figures in A$ millions.</a:t>
            </a:r>
          </a:p>
        </p:txBody>
      </p:sp>
      <p:sp>
        <p:nvSpPr>
          <p:cNvPr id="8" name="TextBox 7"/>
          <p:cNvSpPr txBox="1"/>
          <p:nvPr/>
        </p:nvSpPr>
        <p:spPr>
          <a:xfrm>
            <a:off x="478778" y="1491327"/>
            <a:ext cx="4302000" cy="324000"/>
          </a:xfrm>
          <a:prstGeom prst="rect">
            <a:avLst/>
          </a:prstGeom>
          <a:solidFill>
            <a:srgbClr val="00BAA0"/>
          </a:solidFill>
        </p:spPr>
        <p:txBody>
          <a:bodyPr wrap="square" rtlCol="0" anchor="ctr" anchorCtr="0">
            <a:spAutoFit/>
          </a:bodyPr>
          <a:lstStyle/>
          <a:p>
            <a:pPr algn="ctr"/>
            <a:r>
              <a:rPr lang="en-AU" b="1" dirty="0">
                <a:solidFill>
                  <a:schemeClr val="bg1"/>
                </a:solidFill>
                <a:latin typeface="+mn-lt"/>
                <a:cs typeface="Lato Light" panose="020F0502020204030203" pitchFamily="34" charset="0"/>
              </a:rPr>
              <a:t>Year-on-year ARR growth </a:t>
            </a:r>
            <a:r>
              <a:rPr lang="en-AU" b="1" baseline="30000" dirty="0">
                <a:solidFill>
                  <a:schemeClr val="bg1"/>
                </a:solidFill>
                <a:latin typeface="+mn-lt"/>
                <a:cs typeface="Lato Light" panose="020F0502020204030203" pitchFamily="34" charset="0"/>
              </a:rPr>
              <a:t>(1)</a:t>
            </a:r>
          </a:p>
        </p:txBody>
      </p:sp>
      <p:grpSp>
        <p:nvGrpSpPr>
          <p:cNvPr id="11" name="Group 10"/>
          <p:cNvGrpSpPr/>
          <p:nvPr/>
        </p:nvGrpSpPr>
        <p:grpSpPr>
          <a:xfrm>
            <a:off x="1418556" y="2661038"/>
            <a:ext cx="2171580" cy="966906"/>
            <a:chOff x="1863726" y="2772356"/>
            <a:chExt cx="2171580" cy="966906"/>
          </a:xfrm>
        </p:grpSpPr>
        <p:sp>
          <p:nvSpPr>
            <p:cNvPr id="3" name="TextBox 2"/>
            <p:cNvSpPr txBox="1"/>
            <p:nvPr/>
          </p:nvSpPr>
          <p:spPr>
            <a:xfrm>
              <a:off x="1863726" y="2941543"/>
              <a:ext cx="1835147" cy="369332"/>
            </a:xfrm>
            <a:prstGeom prst="rect">
              <a:avLst/>
            </a:prstGeom>
          </p:spPr>
          <p:txBody>
            <a:bodyPr wrap="square" lIns="0" tIns="0" rIns="0" bIns="0" rtlCol="0" anchor="b" anchorCtr="0">
              <a:spAutoFit/>
            </a:bodyPr>
            <a:lstStyle/>
            <a:p>
              <a:pPr algn="l"/>
              <a:endParaRPr lang="en-US" sz="1200" dirty="0">
                <a:latin typeface="+mn-lt"/>
              </a:endParaRPr>
            </a:p>
            <a:p>
              <a:pPr marL="285750" indent="-285750" algn="l">
                <a:buClr>
                  <a:srgbClr val="00BAA0"/>
                </a:buClr>
                <a:buFont typeface="Wingdings" panose="05000000000000000000" pitchFamily="2" charset="2"/>
                <a:buChar char="ü"/>
              </a:pPr>
              <a:r>
                <a:rPr lang="en-US" sz="1200" dirty="0">
                  <a:latin typeface="+mn-lt"/>
                </a:rPr>
                <a:t>Q1 ARR +131% on </a:t>
              </a:r>
              <a:r>
                <a:rPr lang="en-US" sz="1200" dirty="0" err="1">
                  <a:latin typeface="+mn-lt"/>
                </a:rPr>
                <a:t>pcp</a:t>
              </a:r>
              <a:endParaRPr lang="en-US" sz="1200" dirty="0">
                <a:latin typeface="+mn-lt"/>
              </a:endParaRPr>
            </a:p>
          </p:txBody>
        </p:sp>
        <p:cxnSp>
          <p:nvCxnSpPr>
            <p:cNvPr id="10" name="Straight Arrow Connector 9"/>
            <p:cNvCxnSpPr/>
            <p:nvPr/>
          </p:nvCxnSpPr>
          <p:spPr bwMode="auto">
            <a:xfrm flipV="1">
              <a:off x="3331708" y="2772356"/>
              <a:ext cx="703598" cy="966906"/>
            </a:xfrm>
            <a:prstGeom prst="straightConnector1">
              <a:avLst/>
            </a:prstGeom>
            <a:solidFill>
              <a:schemeClr val="accent1"/>
            </a:solidFill>
            <a:ln w="19050" cap="flat" cmpd="sng" algn="ctr">
              <a:solidFill>
                <a:srgbClr val="00BAA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Text Placeholder 3">
            <a:extLst>
              <a:ext uri="{FF2B5EF4-FFF2-40B4-BE49-F238E27FC236}">
                <a16:creationId xmlns:a16="http://schemas.microsoft.com/office/drawing/2014/main" id="{B61FE4C6-4E7D-400D-95DF-613EDA7BFB27}"/>
              </a:ext>
            </a:extLst>
          </p:cNvPr>
          <p:cNvSpPr txBox="1">
            <a:spLocks/>
          </p:cNvSpPr>
          <p:nvPr/>
        </p:nvSpPr>
        <p:spPr>
          <a:xfrm>
            <a:off x="5300476" y="1491327"/>
            <a:ext cx="4300723" cy="324000"/>
          </a:xfrm>
          <a:prstGeom prst="rect">
            <a:avLst/>
          </a:prstGeom>
          <a:solidFill>
            <a:srgbClr val="00BAA0"/>
          </a:solidFill>
        </p:spPr>
        <p:txBody>
          <a:bodyPr vert="horz" wrap="square" lIns="0" tIns="0" rIns="0" bIns="0" rtlCol="0" anchor="ctr" anchorCtr="0">
            <a:noAutofit/>
          </a:bodyPr>
          <a:lstStyle>
            <a:lvl1pPr marL="0" indent="0" algn="l" defTabSz="1019175" rtl="0" eaLnBrk="1" fontAlgn="base" hangingPunct="1">
              <a:spcBef>
                <a:spcPct val="0"/>
              </a:spcBef>
              <a:spcAft>
                <a:spcPts val="0"/>
              </a:spcAft>
              <a:buClrTx/>
              <a:buFont typeface="+mj-lt"/>
              <a:buNone/>
              <a:defRPr lang="en-US" sz="1600" b="1" i="0">
                <a:solidFill>
                  <a:srgbClr val="6666FF"/>
                </a:solidFill>
                <a:latin typeface="+mn-lt"/>
                <a:ea typeface="+mn-ea"/>
                <a:cs typeface="+mn-cs"/>
              </a:defRPr>
            </a:lvl1pPr>
            <a:lvl2pPr marL="457200" indent="-228600" algn="l" defTabSz="1019175" rtl="0" eaLnBrk="1" fontAlgn="base" hangingPunct="1">
              <a:spcBef>
                <a:spcPct val="0"/>
              </a:spcBef>
              <a:spcAft>
                <a:spcPts val="600"/>
              </a:spcAft>
              <a:buClr>
                <a:schemeClr val="accent1"/>
              </a:buClr>
              <a:buFont typeface="+mj-lt"/>
              <a:buAutoNum type="alphaLcPeriod"/>
              <a:defRPr lang="en-US" sz="800">
                <a:solidFill>
                  <a:schemeClr val="tx1"/>
                </a:solidFill>
                <a:latin typeface="+mn-lt"/>
              </a:defRPr>
            </a:lvl2pPr>
            <a:lvl3pPr marL="685800" indent="-227013" algn="l" defTabSz="1019175" rtl="0" eaLnBrk="1" fontAlgn="base" hangingPunct="1">
              <a:spcBef>
                <a:spcPct val="0"/>
              </a:spcBef>
              <a:spcAft>
                <a:spcPts val="600"/>
              </a:spcAft>
              <a:buClr>
                <a:schemeClr val="accent1"/>
              </a:buClr>
              <a:buFont typeface="Arial" panose="020B0604020202020204" pitchFamily="34" charset="0"/>
              <a:buChar char="•"/>
              <a:defRPr lang="en-US" sz="1400" dirty="0" smtClean="0">
                <a:solidFill>
                  <a:schemeClr val="tx1"/>
                </a:solidFill>
                <a:latin typeface="+mn-lt"/>
              </a:defRPr>
            </a:lvl3pPr>
            <a:lvl4pPr marL="914400" indent="-227013" algn="l" defTabSz="1019175" rtl="0" eaLnBrk="1" fontAlgn="base" hangingPunct="1">
              <a:spcBef>
                <a:spcPct val="0"/>
              </a:spcBef>
              <a:spcAft>
                <a:spcPts val="600"/>
              </a:spcAft>
              <a:buClr>
                <a:schemeClr val="accent1"/>
              </a:buClr>
              <a:buSzPct val="75000"/>
              <a:buFont typeface="Symbol" pitchFamily="18" charset="2"/>
              <a:buChar char="¨"/>
              <a:defRPr lang="en-US" sz="1400" dirty="0" smtClean="0">
                <a:solidFill>
                  <a:schemeClr val="tx1"/>
                </a:solidFill>
                <a:latin typeface="+mn-lt"/>
              </a:defRPr>
            </a:lvl4pPr>
            <a:lvl5pPr marL="1143000" indent="-228600" algn="l" defTabSz="1019175" rtl="0" eaLnBrk="1" fontAlgn="base" hangingPunct="1">
              <a:spcBef>
                <a:spcPts val="0"/>
              </a:spcBef>
              <a:spcAft>
                <a:spcPct val="0"/>
              </a:spcAft>
              <a:buChar char="»"/>
              <a:defRPr lang="en-US" sz="1400" dirty="0" smtClean="0">
                <a:solidFill>
                  <a:schemeClr val="tx1"/>
                </a:solidFill>
                <a:latin typeface="+mn-lt"/>
              </a:defRPr>
            </a:lvl5pPr>
            <a:lvl6pPr marL="2749550" indent="-254000" algn="l" defTabSz="1019175" rtl="0" eaLnBrk="1" fontAlgn="base" hangingPunct="1">
              <a:spcBef>
                <a:spcPct val="20000"/>
              </a:spcBef>
              <a:spcAft>
                <a:spcPct val="0"/>
              </a:spcAft>
              <a:buChar char="»"/>
              <a:defRPr sz="2200">
                <a:solidFill>
                  <a:schemeClr val="tx1"/>
                </a:solidFill>
                <a:latin typeface="Verdana" pitchFamily="34" charset="0"/>
              </a:defRPr>
            </a:lvl6pPr>
            <a:lvl7pPr marL="3206750" indent="-254000" algn="l" defTabSz="1019175" rtl="0" eaLnBrk="1" fontAlgn="base" hangingPunct="1">
              <a:spcBef>
                <a:spcPct val="20000"/>
              </a:spcBef>
              <a:spcAft>
                <a:spcPct val="0"/>
              </a:spcAft>
              <a:buChar char="»"/>
              <a:defRPr sz="2200">
                <a:solidFill>
                  <a:schemeClr val="tx1"/>
                </a:solidFill>
                <a:latin typeface="Verdana" pitchFamily="34" charset="0"/>
              </a:defRPr>
            </a:lvl7pPr>
            <a:lvl8pPr marL="3663950" indent="-254000" algn="l" defTabSz="1019175" rtl="0" eaLnBrk="1" fontAlgn="base" hangingPunct="1">
              <a:spcBef>
                <a:spcPct val="20000"/>
              </a:spcBef>
              <a:spcAft>
                <a:spcPct val="0"/>
              </a:spcAft>
              <a:buChar char="»"/>
              <a:defRPr sz="2200">
                <a:solidFill>
                  <a:schemeClr val="tx1"/>
                </a:solidFill>
                <a:latin typeface="Verdana" pitchFamily="34" charset="0"/>
              </a:defRPr>
            </a:lvl8pPr>
            <a:lvl9pPr marL="4121150" indent="-254000" algn="l" defTabSz="1019175" rtl="0" eaLnBrk="1" fontAlgn="base" hangingPunct="1">
              <a:spcBef>
                <a:spcPct val="20000"/>
              </a:spcBef>
              <a:spcAft>
                <a:spcPct val="0"/>
              </a:spcAft>
              <a:buChar char="»"/>
              <a:defRPr sz="2200">
                <a:solidFill>
                  <a:schemeClr val="tx1"/>
                </a:solidFill>
                <a:latin typeface="Verdana" pitchFamily="34" charset="0"/>
              </a:defRPr>
            </a:lvl9pPr>
          </a:lstStyle>
          <a:p>
            <a:pPr algn="ctr"/>
            <a:r>
              <a:rPr lang="en-AU" sz="1800" kern="0" dirty="0">
                <a:solidFill>
                  <a:schemeClr val="bg1"/>
                </a:solidFill>
              </a:rPr>
              <a:t>Average ARR per customer up 37% YoY</a:t>
            </a:r>
          </a:p>
        </p:txBody>
      </p:sp>
      <p:sp>
        <p:nvSpPr>
          <p:cNvPr id="14" name="Text Placeholder 4">
            <a:extLst>
              <a:ext uri="{FF2B5EF4-FFF2-40B4-BE49-F238E27FC236}">
                <a16:creationId xmlns:a16="http://schemas.microsoft.com/office/drawing/2014/main" id="{E6BAE1B9-6DE1-4DE6-B694-CDE894BB93EA}"/>
              </a:ext>
            </a:extLst>
          </p:cNvPr>
          <p:cNvSpPr txBox="1">
            <a:spLocks/>
          </p:cNvSpPr>
          <p:nvPr/>
        </p:nvSpPr>
        <p:spPr>
          <a:xfrm>
            <a:off x="5243885" y="2226365"/>
            <a:ext cx="4639704" cy="4563995"/>
          </a:xfrm>
          <a:prstGeom prst="rect">
            <a:avLst/>
          </a:prstGeom>
        </p:spPr>
        <p:txBody>
          <a:bodyPr/>
          <a:lstStyle>
            <a:lvl1pPr marL="228600" indent="-228600" algn="l" defTabSz="1019175" rtl="0" eaLnBrk="1" fontAlgn="base" hangingPunct="1">
              <a:spcBef>
                <a:spcPct val="0"/>
              </a:spcBef>
              <a:spcAft>
                <a:spcPts val="600"/>
              </a:spcAft>
              <a:buClr>
                <a:schemeClr val="accent1"/>
              </a:buClr>
              <a:buFont typeface="Wingdings" panose="05000000000000000000" pitchFamily="2" charset="2"/>
              <a:buChar char="§"/>
              <a:defRPr lang="en-US" sz="1400" dirty="0" smtClean="0">
                <a:solidFill>
                  <a:schemeClr val="tx1"/>
                </a:solidFill>
                <a:latin typeface="+mn-lt"/>
                <a:ea typeface="+mn-ea"/>
                <a:cs typeface="+mn-cs"/>
              </a:defRPr>
            </a:lvl1pPr>
            <a:lvl2pPr marL="457200" indent="-227013" algn="l" defTabSz="1019175" rtl="0" eaLnBrk="1" fontAlgn="base" hangingPunct="1">
              <a:spcBef>
                <a:spcPct val="0"/>
              </a:spcBef>
              <a:spcAft>
                <a:spcPts val="600"/>
              </a:spcAft>
              <a:buClr>
                <a:schemeClr val="accent1"/>
              </a:buClr>
              <a:buFont typeface="Calibri" panose="020F0502020204030204" pitchFamily="34" charset="0"/>
              <a:buChar char="–"/>
              <a:defRPr lang="en-US" sz="1400" dirty="0" smtClean="0">
                <a:solidFill>
                  <a:schemeClr val="tx1"/>
                </a:solidFill>
                <a:latin typeface="+mn-lt"/>
              </a:defRPr>
            </a:lvl2pPr>
            <a:lvl3pPr marL="685800" indent="-227013" algn="l" defTabSz="1019175" rtl="0" eaLnBrk="1" fontAlgn="base" hangingPunct="1">
              <a:spcBef>
                <a:spcPct val="0"/>
              </a:spcBef>
              <a:spcAft>
                <a:spcPts val="600"/>
              </a:spcAft>
              <a:buClr>
                <a:schemeClr val="accent1"/>
              </a:buClr>
              <a:buFont typeface="Arial" panose="020B0604020202020204" pitchFamily="34" charset="0"/>
              <a:buChar char="•"/>
              <a:defRPr lang="en-US" sz="1400" dirty="0" smtClean="0">
                <a:solidFill>
                  <a:schemeClr val="tx1"/>
                </a:solidFill>
                <a:latin typeface="+mn-lt"/>
              </a:defRPr>
            </a:lvl3pPr>
            <a:lvl4pPr marL="914400" indent="-227013" algn="l" defTabSz="1019175" rtl="0" eaLnBrk="1" fontAlgn="base" hangingPunct="1">
              <a:spcBef>
                <a:spcPct val="0"/>
              </a:spcBef>
              <a:spcAft>
                <a:spcPts val="600"/>
              </a:spcAft>
              <a:buClr>
                <a:schemeClr val="accent1"/>
              </a:buClr>
              <a:buSzPct val="75000"/>
              <a:buFont typeface="Symbol" pitchFamily="18" charset="2"/>
              <a:buChar char="¨"/>
              <a:defRPr lang="en-US" sz="1400" dirty="0" smtClean="0">
                <a:solidFill>
                  <a:schemeClr val="tx1"/>
                </a:solidFill>
                <a:latin typeface="+mn-lt"/>
              </a:defRPr>
            </a:lvl4pPr>
            <a:lvl5pPr marL="1143000" indent="-228600" algn="l" defTabSz="1019175" rtl="0" eaLnBrk="1" fontAlgn="base" hangingPunct="1">
              <a:spcBef>
                <a:spcPts val="0"/>
              </a:spcBef>
              <a:spcAft>
                <a:spcPct val="0"/>
              </a:spcAft>
              <a:buChar char="»"/>
              <a:defRPr lang="en-US" sz="1400" dirty="0" smtClean="0">
                <a:solidFill>
                  <a:schemeClr val="tx1"/>
                </a:solidFill>
                <a:latin typeface="+mn-lt"/>
              </a:defRPr>
            </a:lvl5pPr>
            <a:lvl6pPr marL="2749550" indent="-254000" algn="l" defTabSz="1019175" rtl="0" eaLnBrk="1" fontAlgn="base" hangingPunct="1">
              <a:spcBef>
                <a:spcPct val="20000"/>
              </a:spcBef>
              <a:spcAft>
                <a:spcPct val="0"/>
              </a:spcAft>
              <a:buChar char="»"/>
              <a:defRPr sz="2200">
                <a:solidFill>
                  <a:schemeClr val="tx1"/>
                </a:solidFill>
                <a:latin typeface="Verdana" pitchFamily="34" charset="0"/>
              </a:defRPr>
            </a:lvl6pPr>
            <a:lvl7pPr marL="3206750" indent="-254000" algn="l" defTabSz="1019175" rtl="0" eaLnBrk="1" fontAlgn="base" hangingPunct="1">
              <a:spcBef>
                <a:spcPct val="20000"/>
              </a:spcBef>
              <a:spcAft>
                <a:spcPct val="0"/>
              </a:spcAft>
              <a:buChar char="»"/>
              <a:defRPr sz="2200">
                <a:solidFill>
                  <a:schemeClr val="tx1"/>
                </a:solidFill>
                <a:latin typeface="Verdana" pitchFamily="34" charset="0"/>
              </a:defRPr>
            </a:lvl7pPr>
            <a:lvl8pPr marL="3663950" indent="-254000" algn="l" defTabSz="1019175" rtl="0" eaLnBrk="1" fontAlgn="base" hangingPunct="1">
              <a:spcBef>
                <a:spcPct val="20000"/>
              </a:spcBef>
              <a:spcAft>
                <a:spcPct val="0"/>
              </a:spcAft>
              <a:buChar char="»"/>
              <a:defRPr sz="2200">
                <a:solidFill>
                  <a:schemeClr val="tx1"/>
                </a:solidFill>
                <a:latin typeface="Verdana" pitchFamily="34" charset="0"/>
              </a:defRPr>
            </a:lvl8pPr>
            <a:lvl9pPr marL="4121150" indent="-254000" algn="l" defTabSz="1019175" rtl="0" eaLnBrk="1" fontAlgn="base" hangingPunct="1">
              <a:spcBef>
                <a:spcPct val="20000"/>
              </a:spcBef>
              <a:spcAft>
                <a:spcPct val="0"/>
              </a:spcAft>
              <a:buChar char="»"/>
              <a:defRPr sz="2200">
                <a:solidFill>
                  <a:schemeClr val="tx1"/>
                </a:solidFill>
                <a:latin typeface="Verdana" pitchFamily="34" charset="0"/>
              </a:defRPr>
            </a:lvl9pPr>
          </a:lstStyle>
          <a:p>
            <a:endParaRPr lang="en-AU" b="0" kern="0" dirty="0"/>
          </a:p>
          <a:p>
            <a:endParaRPr lang="en-AU" b="0" kern="0" dirty="0"/>
          </a:p>
          <a:p>
            <a:endParaRPr lang="en-AU" b="0" kern="0" dirty="0"/>
          </a:p>
          <a:p>
            <a:endParaRPr lang="en-AU" b="0" kern="0" dirty="0"/>
          </a:p>
          <a:p>
            <a:endParaRPr lang="en-AU" b="0" kern="0" dirty="0"/>
          </a:p>
          <a:p>
            <a:endParaRPr lang="en-AU" b="0" kern="0" dirty="0"/>
          </a:p>
          <a:p>
            <a:endParaRPr lang="en-AU" b="0" kern="0" dirty="0"/>
          </a:p>
          <a:p>
            <a:endParaRPr lang="en-AU" b="0" kern="0" dirty="0"/>
          </a:p>
          <a:p>
            <a:endParaRPr lang="en-AU" b="0" kern="0" dirty="0"/>
          </a:p>
          <a:p>
            <a:endParaRPr lang="en-AU" b="0" kern="0" dirty="0"/>
          </a:p>
          <a:p>
            <a:endParaRPr lang="en-AU" b="0" kern="0" dirty="0"/>
          </a:p>
          <a:p>
            <a:pPr>
              <a:buClr>
                <a:srgbClr val="00BAA0"/>
              </a:buClr>
            </a:pPr>
            <a:r>
              <a:rPr lang="en-AU" b="0" kern="0" dirty="0"/>
              <a:t>Strong growth in average ARR per customer (+37% in last twelve months) driven by:</a:t>
            </a:r>
          </a:p>
          <a:p>
            <a:pPr lvl="1">
              <a:buClr>
                <a:srgbClr val="00BAA0"/>
              </a:buClr>
              <a:buFont typeface="Wingdings" panose="05000000000000000000" pitchFamily="2" charset="2"/>
              <a:buChar char="ü"/>
            </a:pPr>
            <a:r>
              <a:rPr lang="en-AU" b="0" kern="0" dirty="0"/>
              <a:t>A higher proportion of new enterprise customers</a:t>
            </a:r>
          </a:p>
          <a:p>
            <a:pPr lvl="1">
              <a:buClr>
                <a:srgbClr val="00BAA0"/>
              </a:buClr>
              <a:buFont typeface="Wingdings" panose="05000000000000000000" pitchFamily="2" charset="2"/>
              <a:buChar char="ü"/>
            </a:pPr>
            <a:r>
              <a:rPr lang="en-AU" b="0" kern="0" dirty="0"/>
              <a:t>Product cross-sell / bundling</a:t>
            </a:r>
          </a:p>
          <a:p>
            <a:pPr lvl="1">
              <a:buClr>
                <a:srgbClr val="00BAA0"/>
              </a:buClr>
              <a:buFont typeface="Wingdings" panose="05000000000000000000" pitchFamily="2" charset="2"/>
              <a:buChar char="ü"/>
            </a:pPr>
            <a:r>
              <a:rPr lang="en-AU" b="0" kern="0" dirty="0"/>
              <a:t>Increased penetration of existing customers</a:t>
            </a:r>
          </a:p>
        </p:txBody>
      </p:sp>
      <p:pic>
        <p:nvPicPr>
          <p:cNvPr id="12" name="Picture 11">
            <a:extLst>
              <a:ext uri="{FF2B5EF4-FFF2-40B4-BE49-F238E27FC236}">
                <a16:creationId xmlns:a16="http://schemas.microsoft.com/office/drawing/2014/main" id="{39E42BFD-E009-408B-961C-FE85910C38ED}"/>
              </a:ext>
            </a:extLst>
          </p:cNvPr>
          <p:cNvPicPr>
            <a:picLocks noChangeAspect="1"/>
          </p:cNvPicPr>
          <p:nvPr/>
        </p:nvPicPr>
        <p:blipFill>
          <a:blip r:embed="rId3"/>
          <a:stretch>
            <a:fillRect/>
          </a:stretch>
        </p:blipFill>
        <p:spPr>
          <a:xfrm>
            <a:off x="5271997" y="2318188"/>
            <a:ext cx="4329202" cy="2924902"/>
          </a:xfrm>
          <a:prstGeom prst="rect">
            <a:avLst/>
          </a:prstGeom>
        </p:spPr>
      </p:pic>
    </p:spTree>
    <p:extLst>
      <p:ext uri="{BB962C8B-B14F-4D97-AF65-F5344CB8AC3E}">
        <p14:creationId xmlns:p14="http://schemas.microsoft.com/office/powerpoint/2010/main" val="134928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1600" dirty="0"/>
              <a:t>Strong Growth in Customer Cash Receipts</a:t>
            </a:r>
          </a:p>
        </p:txBody>
      </p:sp>
      <p:sp>
        <p:nvSpPr>
          <p:cNvPr id="4" name="Text Placeholder 3"/>
          <p:cNvSpPr>
            <a:spLocks noGrp="1"/>
          </p:cNvSpPr>
          <p:nvPr>
            <p:ph type="body" sz="quarter" idx="18"/>
          </p:nvPr>
        </p:nvSpPr>
        <p:spPr>
          <a:xfrm>
            <a:off x="457200" y="5213015"/>
            <a:ext cx="4434840" cy="1454614"/>
          </a:xfrm>
        </p:spPr>
        <p:txBody>
          <a:bodyPr/>
          <a:lstStyle/>
          <a:p>
            <a:pPr>
              <a:buClr>
                <a:srgbClr val="00BAA0"/>
              </a:buClr>
              <a:buFont typeface="Wingdings" panose="05000000000000000000" pitchFamily="2" charset="2"/>
              <a:buChar char="ü"/>
            </a:pPr>
            <a:r>
              <a:rPr lang="en-US" dirty="0"/>
              <a:t>Strong growth in customer cash receipts continued in Q1FY20</a:t>
            </a:r>
          </a:p>
          <a:p>
            <a:pPr>
              <a:buClr>
                <a:srgbClr val="00BAA0"/>
              </a:buClr>
              <a:buFont typeface="Wingdings" panose="05000000000000000000" pitchFamily="2" charset="2"/>
              <a:buChar char="ü"/>
            </a:pPr>
            <a:r>
              <a:rPr lang="en-US" dirty="0"/>
              <a:t>Another record quarter in Q1</a:t>
            </a:r>
          </a:p>
          <a:p>
            <a:pPr>
              <a:buClr>
                <a:srgbClr val="00BAA0"/>
              </a:buClr>
              <a:buFont typeface="Wingdings" panose="05000000000000000000" pitchFamily="2" charset="2"/>
              <a:buChar char="ü"/>
            </a:pPr>
            <a:r>
              <a:rPr lang="en-US" dirty="0"/>
              <a:t>Fourth consecutive record quarter</a:t>
            </a:r>
          </a:p>
        </p:txBody>
      </p:sp>
      <p:sp>
        <p:nvSpPr>
          <p:cNvPr id="5" name="Text Placeholder 4"/>
          <p:cNvSpPr>
            <a:spLocks noGrp="1"/>
          </p:cNvSpPr>
          <p:nvPr>
            <p:ph type="body" sz="quarter" idx="19"/>
          </p:nvPr>
        </p:nvSpPr>
        <p:spPr/>
        <p:txBody>
          <a:bodyPr/>
          <a:lstStyle/>
          <a:p>
            <a:r>
              <a:rPr lang="en-US" sz="1600" dirty="0"/>
              <a:t>Improving Net Operating Cash Flow</a:t>
            </a:r>
          </a:p>
        </p:txBody>
      </p:sp>
      <p:sp>
        <p:nvSpPr>
          <p:cNvPr id="6" name="Text Placeholder 5"/>
          <p:cNvSpPr>
            <a:spLocks noGrp="1"/>
          </p:cNvSpPr>
          <p:nvPr>
            <p:ph type="body" sz="quarter" idx="20"/>
          </p:nvPr>
        </p:nvSpPr>
        <p:spPr>
          <a:xfrm>
            <a:off x="5166360" y="5213014"/>
            <a:ext cx="4434840" cy="2047815"/>
          </a:xfrm>
        </p:spPr>
        <p:txBody>
          <a:bodyPr/>
          <a:lstStyle/>
          <a:p>
            <a:pPr>
              <a:buClr>
                <a:srgbClr val="00BAA0"/>
              </a:buClr>
              <a:buFont typeface="Wingdings" panose="05000000000000000000" pitchFamily="2" charset="2"/>
              <a:buChar char="ü"/>
            </a:pPr>
            <a:r>
              <a:rPr lang="en-US" dirty="0"/>
              <a:t>Fifth consecutive quarter of net operating cash flow improvement</a:t>
            </a:r>
          </a:p>
          <a:p>
            <a:pPr>
              <a:buClr>
                <a:srgbClr val="00BAA0"/>
              </a:buClr>
              <a:buFont typeface="Wingdings" panose="05000000000000000000" pitchFamily="2" charset="2"/>
              <a:buChar char="ü"/>
            </a:pPr>
            <a:r>
              <a:rPr lang="en-US" dirty="0"/>
              <a:t>$3.8m R&amp;D tax incentive received during Q1</a:t>
            </a:r>
          </a:p>
          <a:p>
            <a:pPr>
              <a:buClr>
                <a:srgbClr val="00BAA0"/>
              </a:buClr>
              <a:buFont typeface="Wingdings" panose="05000000000000000000" pitchFamily="2" charset="2"/>
              <a:buChar char="ü"/>
            </a:pPr>
            <a:r>
              <a:rPr lang="en-US" dirty="0"/>
              <a:t>Underlying </a:t>
            </a:r>
            <a:r>
              <a:rPr lang="en-US" dirty="0" err="1"/>
              <a:t>opex</a:t>
            </a:r>
            <a:r>
              <a:rPr lang="en-US" dirty="0"/>
              <a:t> of $16.4m vs guidance of $15.9m</a:t>
            </a:r>
          </a:p>
          <a:p>
            <a:pPr>
              <a:buClr>
                <a:srgbClr val="00BAA0"/>
              </a:buClr>
              <a:buFont typeface="Wingdings" panose="05000000000000000000" pitchFamily="2" charset="2"/>
              <a:buChar char="ü"/>
            </a:pPr>
            <a:r>
              <a:rPr lang="en-US" dirty="0"/>
              <a:t>Non-operating </a:t>
            </a:r>
            <a:r>
              <a:rPr lang="en-US" dirty="0" err="1"/>
              <a:t>opex</a:t>
            </a:r>
            <a:r>
              <a:rPr lang="en-US" dirty="0"/>
              <a:t> relating to discontinued salary and contractor costs, legal costs and costs relating to capital raising</a:t>
            </a:r>
          </a:p>
          <a:p>
            <a:pPr>
              <a:buClr>
                <a:srgbClr val="00BAA0"/>
              </a:buClr>
              <a:buFont typeface="Wingdings" panose="05000000000000000000" pitchFamily="2" charset="2"/>
              <a:buChar char="ü"/>
            </a:pPr>
            <a:r>
              <a:rPr lang="en-US" dirty="0"/>
              <a:t>Q2 </a:t>
            </a:r>
            <a:r>
              <a:rPr lang="en-US" dirty="0" err="1"/>
              <a:t>opex</a:t>
            </a:r>
            <a:r>
              <a:rPr lang="en-US" dirty="0"/>
              <a:t> expectations of ~$16.2m</a:t>
            </a:r>
          </a:p>
        </p:txBody>
      </p:sp>
      <p:sp>
        <p:nvSpPr>
          <p:cNvPr id="9" name="Title 8"/>
          <p:cNvSpPr>
            <a:spLocks noGrp="1"/>
          </p:cNvSpPr>
          <p:nvPr>
            <p:ph type="title"/>
          </p:nvPr>
        </p:nvSpPr>
        <p:spPr/>
        <p:txBody>
          <a:bodyPr/>
          <a:lstStyle/>
          <a:p>
            <a:r>
              <a:rPr lang="en-US" dirty="0"/>
              <a:t>Substantial Cash Flow Improvement</a:t>
            </a:r>
          </a:p>
        </p:txBody>
      </p:sp>
      <p:pic>
        <p:nvPicPr>
          <p:cNvPr id="2" name="Picture 1">
            <a:extLst>
              <a:ext uri="{FF2B5EF4-FFF2-40B4-BE49-F238E27FC236}">
                <a16:creationId xmlns:a16="http://schemas.microsoft.com/office/drawing/2014/main" id="{6DC25F7E-A86F-49B8-9717-CA40807D356D}"/>
              </a:ext>
            </a:extLst>
          </p:cNvPr>
          <p:cNvPicPr>
            <a:picLocks noChangeAspect="1"/>
          </p:cNvPicPr>
          <p:nvPr/>
        </p:nvPicPr>
        <p:blipFill>
          <a:blip r:embed="rId2"/>
          <a:stretch>
            <a:fillRect/>
          </a:stretch>
        </p:blipFill>
        <p:spPr>
          <a:xfrm>
            <a:off x="457200" y="2404318"/>
            <a:ext cx="4434914" cy="2671838"/>
          </a:xfrm>
          <a:prstGeom prst="rect">
            <a:avLst/>
          </a:prstGeom>
        </p:spPr>
      </p:pic>
      <p:pic>
        <p:nvPicPr>
          <p:cNvPr id="7" name="Picture 6">
            <a:extLst>
              <a:ext uri="{FF2B5EF4-FFF2-40B4-BE49-F238E27FC236}">
                <a16:creationId xmlns:a16="http://schemas.microsoft.com/office/drawing/2014/main" id="{A5672225-581F-4DDA-940C-B27F1016BB25}"/>
              </a:ext>
            </a:extLst>
          </p:cNvPr>
          <p:cNvPicPr>
            <a:picLocks noChangeAspect="1"/>
          </p:cNvPicPr>
          <p:nvPr/>
        </p:nvPicPr>
        <p:blipFill>
          <a:blip r:embed="rId3"/>
          <a:stretch>
            <a:fillRect/>
          </a:stretch>
        </p:blipFill>
        <p:spPr>
          <a:xfrm>
            <a:off x="5166288" y="2227803"/>
            <a:ext cx="4434840" cy="2654552"/>
          </a:xfrm>
          <a:prstGeom prst="rect">
            <a:avLst/>
          </a:prstGeom>
        </p:spPr>
      </p:pic>
    </p:spTree>
    <p:extLst>
      <p:ext uri="{BB962C8B-B14F-4D97-AF65-F5344CB8AC3E}">
        <p14:creationId xmlns:p14="http://schemas.microsoft.com/office/powerpoint/2010/main" val="204201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06" y="431737"/>
            <a:ext cx="9050694" cy="365760"/>
          </a:xfrm>
        </p:spPr>
        <p:txBody>
          <a:bodyPr/>
          <a:lstStyle/>
          <a:p>
            <a:r>
              <a:rPr lang="en-US" dirty="0"/>
              <a:t>Global Market Opportunity: intranet software</a:t>
            </a:r>
          </a:p>
        </p:txBody>
      </p:sp>
      <p:sp>
        <p:nvSpPr>
          <p:cNvPr id="3" name="Text Placeholder 2"/>
          <p:cNvSpPr>
            <a:spLocks noGrp="1"/>
          </p:cNvSpPr>
          <p:nvPr>
            <p:ph type="body" sz="quarter" idx="11"/>
          </p:nvPr>
        </p:nvSpPr>
        <p:spPr>
          <a:xfrm>
            <a:off x="457200" y="1516372"/>
            <a:ext cx="4434840" cy="323850"/>
          </a:xfrm>
        </p:spPr>
        <p:txBody>
          <a:bodyPr/>
          <a:lstStyle/>
          <a:p>
            <a:r>
              <a:rPr lang="en-US" sz="1600" dirty="0"/>
              <a:t>Microsoft Office365 Customer Base </a:t>
            </a:r>
            <a:r>
              <a:rPr lang="en-US" sz="1600" baseline="30000" dirty="0"/>
              <a:t>(1)</a:t>
            </a:r>
          </a:p>
        </p:txBody>
      </p:sp>
      <p:sp>
        <p:nvSpPr>
          <p:cNvPr id="4" name="Text Placeholder 3"/>
          <p:cNvSpPr>
            <a:spLocks noGrp="1"/>
          </p:cNvSpPr>
          <p:nvPr>
            <p:ph type="body" sz="quarter" idx="18"/>
          </p:nvPr>
        </p:nvSpPr>
        <p:spPr/>
        <p:txBody>
          <a:bodyPr/>
          <a:lstStyle/>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r>
              <a:rPr lang="en-US" dirty="0"/>
              <a:t>Almost all organisations with &gt;100 employees utilise some form of intranet or employee portal</a:t>
            </a:r>
          </a:p>
          <a:p>
            <a:pPr>
              <a:spcAft>
                <a:spcPts val="1200"/>
              </a:spcAft>
              <a:buClr>
                <a:srgbClr val="00BAA0"/>
              </a:buClr>
              <a:buFont typeface="Wingdings" panose="05000000000000000000" pitchFamily="2" charset="2"/>
              <a:buChar char="ü"/>
            </a:pPr>
            <a:r>
              <a:rPr lang="en-US" dirty="0"/>
              <a:t>Almost all use custom-coded intranets without benefit of intranet software</a:t>
            </a:r>
          </a:p>
          <a:p>
            <a:pPr>
              <a:spcAft>
                <a:spcPts val="1200"/>
              </a:spcAft>
              <a:buClr>
                <a:srgbClr val="00BAA0"/>
              </a:buClr>
              <a:buFont typeface="Wingdings" panose="05000000000000000000" pitchFamily="2" charset="2"/>
              <a:buChar char="ü"/>
            </a:pPr>
            <a:r>
              <a:rPr lang="en-US" dirty="0"/>
              <a:t>Strong growth in Microsoft’s Office365 Commercial revenue: +34% YoY </a:t>
            </a:r>
            <a:r>
              <a:rPr lang="en-US" baseline="30000" dirty="0"/>
              <a:t>(3)</a:t>
            </a:r>
          </a:p>
        </p:txBody>
      </p:sp>
      <p:sp>
        <p:nvSpPr>
          <p:cNvPr id="5" name="Text Placeholder 4"/>
          <p:cNvSpPr>
            <a:spLocks noGrp="1"/>
          </p:cNvSpPr>
          <p:nvPr>
            <p:ph type="body" sz="quarter" idx="19"/>
          </p:nvPr>
        </p:nvSpPr>
        <p:spPr>
          <a:xfrm>
            <a:off x="5166360" y="1516372"/>
            <a:ext cx="4434840" cy="323850"/>
          </a:xfrm>
        </p:spPr>
        <p:txBody>
          <a:bodyPr/>
          <a:lstStyle/>
          <a:p>
            <a:r>
              <a:rPr lang="en-US" sz="1600" dirty="0"/>
              <a:t>Total Potential Addressable Market</a:t>
            </a:r>
          </a:p>
        </p:txBody>
      </p:sp>
      <p:sp>
        <p:nvSpPr>
          <p:cNvPr id="6" name="Text Placeholder 5"/>
          <p:cNvSpPr>
            <a:spLocks noGrp="1"/>
          </p:cNvSpPr>
          <p:nvPr>
            <p:ph type="body" sz="quarter" idx="20"/>
          </p:nvPr>
        </p:nvSpPr>
        <p:spPr/>
        <p:txBody>
          <a:bodyPr/>
          <a:lstStyle/>
          <a:p>
            <a:pPr marL="0" indent="0" algn="ctr">
              <a:buNone/>
            </a:pPr>
            <a:endParaRPr lang="en-US" sz="1600" dirty="0"/>
          </a:p>
          <a:p>
            <a:pPr marL="0" indent="0" algn="ctr">
              <a:buNone/>
            </a:pPr>
            <a:endParaRPr lang="en-US" sz="2000" dirty="0"/>
          </a:p>
          <a:p>
            <a:pPr marL="0" indent="0" algn="ctr">
              <a:buNone/>
            </a:pPr>
            <a:r>
              <a:rPr lang="en-US" sz="1600" dirty="0"/>
              <a:t>300,000 Potential Customers</a:t>
            </a:r>
          </a:p>
          <a:p>
            <a:pPr marL="0" indent="0" algn="ctr">
              <a:buNone/>
            </a:pPr>
            <a:endParaRPr lang="en-US" sz="2000" dirty="0"/>
          </a:p>
          <a:p>
            <a:pPr marL="0" indent="0" algn="ctr">
              <a:buNone/>
            </a:pPr>
            <a:r>
              <a:rPr lang="en-US" sz="1600" dirty="0"/>
              <a:t>x   $43.6k Average ARR per Customer </a:t>
            </a:r>
            <a:r>
              <a:rPr lang="en-US" sz="1600" baseline="30000" dirty="0"/>
              <a:t>(2)</a:t>
            </a:r>
            <a:r>
              <a:rPr lang="en-US" sz="1600" dirty="0"/>
              <a:t> </a:t>
            </a:r>
          </a:p>
          <a:p>
            <a:pPr marL="0" indent="0" algn="ctr">
              <a:buNone/>
            </a:pPr>
            <a:endParaRPr lang="en-US" sz="2000" dirty="0"/>
          </a:p>
          <a:p>
            <a:pPr marL="0" indent="0" algn="ctr">
              <a:buNone/>
            </a:pPr>
            <a:r>
              <a:rPr lang="en-US" sz="1600" b="1" dirty="0"/>
              <a:t>= ~$13 billion pa</a:t>
            </a:r>
            <a:endParaRPr lang="en-US" sz="1600" dirty="0"/>
          </a:p>
        </p:txBody>
      </p:sp>
      <p:sp>
        <p:nvSpPr>
          <p:cNvPr id="8" name="Text Placeholder 7"/>
          <p:cNvSpPr>
            <a:spLocks noGrp="1"/>
          </p:cNvSpPr>
          <p:nvPr>
            <p:ph type="body" sz="quarter" idx="14"/>
          </p:nvPr>
        </p:nvSpPr>
        <p:spPr>
          <a:xfrm>
            <a:off x="503853" y="7196002"/>
            <a:ext cx="9144000" cy="369332"/>
          </a:xfrm>
        </p:spPr>
        <p:txBody>
          <a:bodyPr/>
          <a:lstStyle/>
          <a:p>
            <a:pPr marL="228600" indent="-228600">
              <a:buAutoNum type="arabicPeriod"/>
            </a:pPr>
            <a:r>
              <a:rPr lang="en-US" dirty="0"/>
              <a:t>LiveTiles estimates based on industry knowledge. </a:t>
            </a:r>
          </a:p>
          <a:p>
            <a:pPr marL="228600" indent="-228600">
              <a:buAutoNum type="arabicPeriod"/>
            </a:pPr>
            <a:r>
              <a:rPr lang="en-US" dirty="0"/>
              <a:t>LiveTiles’ average annualised recurring revenue (ARR) per customer as at 30 June 2019.</a:t>
            </a:r>
          </a:p>
          <a:p>
            <a:pPr marL="228600" indent="-228600">
              <a:buAutoNum type="arabicPeriod"/>
            </a:pPr>
            <a:r>
              <a:rPr lang="en-US" dirty="0"/>
              <a:t>Microsoft Q4 FY19 earnings release (constant currency basis).</a:t>
            </a:r>
          </a:p>
        </p:txBody>
      </p:sp>
      <p:sp>
        <p:nvSpPr>
          <p:cNvPr id="13" name="Text Placeholder 3"/>
          <p:cNvSpPr>
            <a:spLocks noGrp="1"/>
          </p:cNvSpPr>
          <p:nvPr>
            <p:ph type="body" sz="quarter" idx="15"/>
          </p:nvPr>
        </p:nvSpPr>
        <p:spPr>
          <a:xfrm>
            <a:off x="550506" y="1079261"/>
            <a:ext cx="9050694" cy="345245"/>
          </a:xfrm>
        </p:spPr>
        <p:txBody>
          <a:bodyPr/>
          <a:lstStyle/>
          <a:p>
            <a:r>
              <a:rPr lang="en-US" dirty="0">
                <a:solidFill>
                  <a:srgbClr val="00BAA0"/>
                </a:solidFill>
              </a:rPr>
              <a:t>Large and rapidly-growing addressable market of ~300,000 organisations</a:t>
            </a:r>
          </a:p>
        </p:txBody>
      </p:sp>
      <p:sp>
        <p:nvSpPr>
          <p:cNvPr id="11" name="Rectangle 10"/>
          <p:cNvSpPr/>
          <p:nvPr/>
        </p:nvSpPr>
        <p:spPr bwMode="auto">
          <a:xfrm>
            <a:off x="5166360" y="5074392"/>
            <a:ext cx="4434840" cy="462224"/>
          </a:xfrm>
          <a:prstGeom prst="rect">
            <a:avLst/>
          </a:prstGeom>
          <a:noFill/>
          <a:ln w="38100">
            <a:solidFill>
              <a:srgbClr val="00BAA0"/>
            </a:solidFill>
          </a:ln>
        </p:spPr>
        <p:txBody>
          <a:bodyPr rtlCol="0" anchor="ctr" anchorCtr="0"/>
          <a:lstStyle/>
          <a:p>
            <a:pPr defTabSz="1019175">
              <a:spcAft>
                <a:spcPts val="1200"/>
              </a:spcAft>
              <a:buClr>
                <a:schemeClr val="folHlink"/>
              </a:buClr>
            </a:pPr>
            <a:r>
              <a:rPr lang="en-US" sz="1600" dirty="0">
                <a:latin typeface="+mn-lt"/>
              </a:rPr>
              <a:t>Each 1% market penetration = ~$130m ARR </a:t>
            </a:r>
          </a:p>
        </p:txBody>
      </p:sp>
      <p:sp>
        <p:nvSpPr>
          <p:cNvPr id="14" name="Rectangle 13"/>
          <p:cNvSpPr/>
          <p:nvPr/>
        </p:nvSpPr>
        <p:spPr bwMode="auto">
          <a:xfrm>
            <a:off x="6451042" y="3850169"/>
            <a:ext cx="1865476" cy="462224"/>
          </a:xfrm>
          <a:prstGeom prst="rect">
            <a:avLst/>
          </a:prstGeom>
          <a:noFill/>
          <a:ln w="38100">
            <a:solidFill>
              <a:srgbClr val="00BAA0"/>
            </a:solidFill>
          </a:ln>
        </p:spPr>
        <p:txBody>
          <a:bodyPr rtlCol="0" anchor="ctr" anchorCtr="0"/>
          <a:lstStyle/>
          <a:p>
            <a:pPr defTabSz="1019175">
              <a:spcAft>
                <a:spcPts val="1200"/>
              </a:spcAft>
              <a:buClr>
                <a:schemeClr val="folHlink"/>
              </a:buClr>
            </a:pPr>
            <a:endParaRPr lang="en-US" sz="1600" dirty="0">
              <a:latin typeface="+mn-lt"/>
            </a:endParaRPr>
          </a:p>
        </p:txBody>
      </p:sp>
      <p:pic>
        <p:nvPicPr>
          <p:cNvPr id="9" name="Picture 8">
            <a:extLst>
              <a:ext uri="{FF2B5EF4-FFF2-40B4-BE49-F238E27FC236}">
                <a16:creationId xmlns:a16="http://schemas.microsoft.com/office/drawing/2014/main" id="{15A55769-5520-4E5C-B73C-2C1E21DDB92E}"/>
              </a:ext>
            </a:extLst>
          </p:cNvPr>
          <p:cNvPicPr>
            <a:picLocks noChangeAspect="1"/>
          </p:cNvPicPr>
          <p:nvPr/>
        </p:nvPicPr>
        <p:blipFill>
          <a:blip r:embed="rId2"/>
          <a:stretch>
            <a:fillRect/>
          </a:stretch>
        </p:blipFill>
        <p:spPr>
          <a:xfrm>
            <a:off x="356223" y="2083421"/>
            <a:ext cx="4535817" cy="2804403"/>
          </a:xfrm>
          <a:prstGeom prst="rect">
            <a:avLst/>
          </a:prstGeom>
        </p:spPr>
      </p:pic>
    </p:spTree>
    <p:extLst>
      <p:ext uri="{BB962C8B-B14F-4D97-AF65-F5344CB8AC3E}">
        <p14:creationId xmlns:p14="http://schemas.microsoft.com/office/powerpoint/2010/main" val="109063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06" y="431737"/>
            <a:ext cx="9050694" cy="365760"/>
          </a:xfrm>
        </p:spPr>
        <p:txBody>
          <a:bodyPr/>
          <a:lstStyle/>
          <a:p>
            <a:r>
              <a:rPr lang="en-US" dirty="0"/>
              <a:t>Clear Global Market Leader</a:t>
            </a:r>
          </a:p>
        </p:txBody>
      </p:sp>
      <p:sp>
        <p:nvSpPr>
          <p:cNvPr id="3" name="Text Placeholder 2"/>
          <p:cNvSpPr>
            <a:spLocks noGrp="1"/>
          </p:cNvSpPr>
          <p:nvPr>
            <p:ph type="body" sz="quarter" idx="11"/>
          </p:nvPr>
        </p:nvSpPr>
        <p:spPr>
          <a:xfrm>
            <a:off x="457200" y="1523867"/>
            <a:ext cx="4434840" cy="323850"/>
          </a:xfrm>
        </p:spPr>
        <p:txBody>
          <a:bodyPr/>
          <a:lstStyle/>
          <a:p>
            <a:r>
              <a:rPr lang="en-US" sz="1600" dirty="0"/>
              <a:t>Leading Market Share </a:t>
            </a:r>
            <a:r>
              <a:rPr lang="en-US" sz="1600" baseline="30000" dirty="0"/>
              <a:t>(1)</a:t>
            </a:r>
          </a:p>
        </p:txBody>
      </p:sp>
      <p:sp>
        <p:nvSpPr>
          <p:cNvPr id="4" name="Text Placeholder 3"/>
          <p:cNvSpPr>
            <a:spLocks noGrp="1"/>
          </p:cNvSpPr>
          <p:nvPr>
            <p:ph type="body" sz="quarter" idx="18"/>
          </p:nvPr>
        </p:nvSpPr>
        <p:spPr/>
        <p:txBody>
          <a:bodyPr/>
          <a:lstStyle/>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a:spcAft>
                <a:spcPts val="1200"/>
              </a:spcAft>
              <a:buClr>
                <a:srgbClr val="00BAA0"/>
              </a:buClr>
              <a:buFont typeface="Wingdings" panose="05000000000000000000" pitchFamily="2" charset="2"/>
              <a:buChar char="ü"/>
            </a:pPr>
            <a:r>
              <a:rPr lang="en-US" dirty="0"/>
              <a:t>LiveTiles is more than 4x larger than its nearest competitor (by revenue)</a:t>
            </a:r>
          </a:p>
          <a:p>
            <a:pPr>
              <a:spcAft>
                <a:spcPts val="1200"/>
              </a:spcAft>
              <a:buClr>
                <a:srgbClr val="00BAA0"/>
              </a:buClr>
              <a:buFont typeface="Wingdings" panose="05000000000000000000" pitchFamily="2" charset="2"/>
              <a:buChar char="ü"/>
            </a:pPr>
            <a:r>
              <a:rPr lang="en-US" dirty="0"/>
              <a:t>Most competitor software vendors are embedded within systems integrator (consulting) businesses</a:t>
            </a:r>
          </a:p>
        </p:txBody>
      </p:sp>
      <p:sp>
        <p:nvSpPr>
          <p:cNvPr id="5" name="Text Placeholder 4"/>
          <p:cNvSpPr>
            <a:spLocks noGrp="1"/>
          </p:cNvSpPr>
          <p:nvPr>
            <p:ph type="body" sz="quarter" idx="19"/>
          </p:nvPr>
        </p:nvSpPr>
        <p:spPr>
          <a:xfrm>
            <a:off x="5166360" y="1523867"/>
            <a:ext cx="4434840" cy="323850"/>
          </a:xfrm>
        </p:spPr>
        <p:txBody>
          <a:bodyPr/>
          <a:lstStyle/>
          <a:p>
            <a:r>
              <a:rPr lang="en-US" sz="1600" dirty="0"/>
              <a:t>Penetration of Software-based Intranets </a:t>
            </a:r>
            <a:r>
              <a:rPr lang="en-US" sz="1600" baseline="30000" dirty="0"/>
              <a:t>(1)</a:t>
            </a:r>
          </a:p>
        </p:txBody>
      </p:sp>
      <p:sp>
        <p:nvSpPr>
          <p:cNvPr id="6" name="Text Placeholder 5"/>
          <p:cNvSpPr>
            <a:spLocks noGrp="1"/>
          </p:cNvSpPr>
          <p:nvPr>
            <p:ph type="body" sz="quarter" idx="20"/>
          </p:nvPr>
        </p:nvSpPr>
        <p:spPr/>
        <p:txBody>
          <a:bodyPr/>
          <a:lstStyle/>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a:spcAft>
                <a:spcPts val="1200"/>
              </a:spcAft>
              <a:buClr>
                <a:srgbClr val="00BAA0"/>
              </a:buClr>
              <a:buFont typeface="Wingdings" panose="05000000000000000000" pitchFamily="2" charset="2"/>
              <a:buChar char="ü"/>
            </a:pPr>
            <a:endParaRPr lang="en-US" dirty="0"/>
          </a:p>
          <a:p>
            <a:pPr marL="0" indent="0">
              <a:spcAft>
                <a:spcPts val="1200"/>
              </a:spcAft>
              <a:buClr>
                <a:srgbClr val="00BAA0"/>
              </a:buClr>
              <a:buNone/>
            </a:pPr>
            <a:endParaRPr lang="en-US" dirty="0"/>
          </a:p>
          <a:p>
            <a:pPr>
              <a:spcAft>
                <a:spcPts val="1200"/>
              </a:spcAft>
              <a:buClr>
                <a:srgbClr val="00BAA0"/>
              </a:buClr>
              <a:buFont typeface="Wingdings" panose="05000000000000000000" pitchFamily="2" charset="2"/>
              <a:buChar char="ü"/>
            </a:pPr>
            <a:r>
              <a:rPr lang="en-US" dirty="0"/>
              <a:t>Internal organisation intranets and portals have historically been custom-coded - common frustrations with cost, lack of features and lack of dynamic change</a:t>
            </a:r>
          </a:p>
          <a:p>
            <a:pPr>
              <a:spcAft>
                <a:spcPts val="1200"/>
              </a:spcAft>
              <a:buClr>
                <a:srgbClr val="00BAA0"/>
              </a:buClr>
              <a:buFont typeface="Wingdings" panose="05000000000000000000" pitchFamily="2" charset="2"/>
              <a:buChar char="ü"/>
            </a:pPr>
            <a:r>
              <a:rPr lang="en-US" dirty="0"/>
              <a:t>LiveTiles pioneered the market for low/no-code intranet software in 2015</a:t>
            </a:r>
          </a:p>
          <a:p>
            <a:pPr>
              <a:spcAft>
                <a:spcPts val="1200"/>
              </a:spcAft>
              <a:buClr>
                <a:srgbClr val="00BAA0"/>
              </a:buClr>
              <a:buFont typeface="Wingdings" panose="05000000000000000000" pitchFamily="2" charset="2"/>
              <a:buChar char="ü"/>
            </a:pPr>
            <a:r>
              <a:rPr lang="en-US" dirty="0"/>
              <a:t>LiveTiles is pursuing market conversion through direct, partner and Microsoft channels</a:t>
            </a:r>
          </a:p>
        </p:txBody>
      </p:sp>
      <p:sp>
        <p:nvSpPr>
          <p:cNvPr id="8" name="Text Placeholder 7"/>
          <p:cNvSpPr>
            <a:spLocks noGrp="1"/>
          </p:cNvSpPr>
          <p:nvPr>
            <p:ph type="body" sz="quarter" idx="14"/>
          </p:nvPr>
        </p:nvSpPr>
        <p:spPr>
          <a:xfrm>
            <a:off x="457200" y="7451551"/>
            <a:ext cx="9144000" cy="123111"/>
          </a:xfrm>
        </p:spPr>
        <p:txBody>
          <a:bodyPr/>
          <a:lstStyle/>
          <a:p>
            <a:pPr marL="228600" indent="-228600">
              <a:buAutoNum type="arabicPeriod"/>
            </a:pPr>
            <a:r>
              <a:rPr lang="en-US" dirty="0"/>
              <a:t>Number of organisations (LiveTiles estimates based on industry knowledge).</a:t>
            </a:r>
          </a:p>
        </p:txBody>
      </p:sp>
      <p:pic>
        <p:nvPicPr>
          <p:cNvPr id="9" name="Picture 8">
            <a:extLst>
              <a:ext uri="{FF2B5EF4-FFF2-40B4-BE49-F238E27FC236}">
                <a16:creationId xmlns:a16="http://schemas.microsoft.com/office/drawing/2014/main" id="{72F2EC27-7FCA-495C-A3C2-7D54404024D3}"/>
              </a:ext>
            </a:extLst>
          </p:cNvPr>
          <p:cNvPicPr>
            <a:picLocks noChangeAspect="1"/>
          </p:cNvPicPr>
          <p:nvPr/>
        </p:nvPicPr>
        <p:blipFill rotWithShape="1">
          <a:blip r:embed="rId2">
            <a:clrChange>
              <a:clrFrom>
                <a:srgbClr val="FFFFFF"/>
              </a:clrFrom>
              <a:clrTo>
                <a:srgbClr val="FFFFFF">
                  <a:alpha val="0"/>
                </a:srgbClr>
              </a:clrTo>
            </a:clrChange>
          </a:blip>
          <a:srcRect l="4358" r="5517"/>
          <a:stretch/>
        </p:blipFill>
        <p:spPr>
          <a:xfrm>
            <a:off x="555801" y="1953097"/>
            <a:ext cx="4237639" cy="2803528"/>
          </a:xfrm>
          <a:prstGeom prst="rect">
            <a:avLst/>
          </a:prstGeom>
        </p:spPr>
      </p:pic>
      <p:pic>
        <p:nvPicPr>
          <p:cNvPr id="10" name="Picture 9">
            <a:extLst>
              <a:ext uri="{FF2B5EF4-FFF2-40B4-BE49-F238E27FC236}">
                <a16:creationId xmlns:a16="http://schemas.microsoft.com/office/drawing/2014/main" id="{8EE48E3D-197A-4682-B7E9-971A12B7C93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166360" y="1990805"/>
            <a:ext cx="4434840" cy="2737408"/>
          </a:xfrm>
          <a:prstGeom prst="rect">
            <a:avLst/>
          </a:prstGeom>
        </p:spPr>
      </p:pic>
      <p:sp>
        <p:nvSpPr>
          <p:cNvPr id="12" name="Text Placeholder 3"/>
          <p:cNvSpPr>
            <a:spLocks noGrp="1"/>
          </p:cNvSpPr>
          <p:nvPr>
            <p:ph type="body" sz="quarter" idx="15"/>
          </p:nvPr>
        </p:nvSpPr>
        <p:spPr>
          <a:xfrm>
            <a:off x="550506" y="1071310"/>
            <a:ext cx="9050694" cy="345245"/>
          </a:xfrm>
        </p:spPr>
        <p:txBody>
          <a:bodyPr/>
          <a:lstStyle/>
          <a:p>
            <a:r>
              <a:rPr lang="en-US" dirty="0">
                <a:solidFill>
                  <a:srgbClr val="00BAA0"/>
                </a:solidFill>
              </a:rPr>
              <a:t>Software-based intranets are in the early stages of replacing custom-coded intranets</a:t>
            </a:r>
          </a:p>
        </p:txBody>
      </p:sp>
    </p:spTree>
    <p:extLst>
      <p:ext uri="{BB962C8B-B14F-4D97-AF65-F5344CB8AC3E}">
        <p14:creationId xmlns:p14="http://schemas.microsoft.com/office/powerpoint/2010/main" val="182025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Benchmarking: Years to US$100M in ARR</a:t>
            </a:r>
          </a:p>
        </p:txBody>
      </p:sp>
      <p:sp>
        <p:nvSpPr>
          <p:cNvPr id="4" name="Text Placeholder 3"/>
          <p:cNvSpPr>
            <a:spLocks noGrp="1"/>
          </p:cNvSpPr>
          <p:nvPr>
            <p:ph type="body" sz="quarter" idx="15"/>
          </p:nvPr>
        </p:nvSpPr>
        <p:spPr>
          <a:xfrm>
            <a:off x="550506" y="1064727"/>
            <a:ext cx="9050694" cy="345245"/>
          </a:xfrm>
        </p:spPr>
        <p:txBody>
          <a:bodyPr/>
          <a:lstStyle/>
          <a:p>
            <a:r>
              <a:rPr lang="en-US" dirty="0">
                <a:solidFill>
                  <a:srgbClr val="00BAA0"/>
                </a:solidFill>
              </a:rPr>
              <a:t>LiveTiles is targeting A$100m ARR in ~6.25 years since initial product launch</a:t>
            </a:r>
            <a:r>
              <a:rPr lang="en-US" baseline="30000" dirty="0">
                <a:solidFill>
                  <a:srgbClr val="00BAA0"/>
                </a:solidFill>
              </a:rPr>
              <a:t>1</a:t>
            </a:r>
            <a:endParaRPr lang="en-US" dirty="0">
              <a:solidFill>
                <a:srgbClr val="00BAA0"/>
              </a:solidFill>
            </a:endParaRPr>
          </a:p>
        </p:txBody>
      </p:sp>
      <p:sp>
        <p:nvSpPr>
          <p:cNvPr id="11" name="Text Placeholder 5">
            <a:extLst>
              <a:ext uri="{FF2B5EF4-FFF2-40B4-BE49-F238E27FC236}">
                <a16:creationId xmlns:a16="http://schemas.microsoft.com/office/drawing/2014/main" id="{37A848B6-18E1-44DB-9290-5FCC3A82A84A}"/>
              </a:ext>
            </a:extLst>
          </p:cNvPr>
          <p:cNvSpPr>
            <a:spLocks noGrp="1"/>
          </p:cNvSpPr>
          <p:nvPr>
            <p:ph type="body" sz="quarter" idx="14"/>
          </p:nvPr>
        </p:nvSpPr>
        <p:spPr>
          <a:xfrm>
            <a:off x="545280" y="7185459"/>
            <a:ext cx="7736152" cy="492443"/>
          </a:xfrm>
        </p:spPr>
        <p:txBody>
          <a:bodyPr/>
          <a:lstStyle/>
          <a:p>
            <a:r>
              <a:rPr lang="en-AU" dirty="0">
                <a:latin typeface="Lato Light" panose="020F0502020204030203"/>
                <a:cs typeface="Segoe UI Light" panose="020B0502040204020203" pitchFamily="34" charset="0"/>
              </a:rPr>
              <a:t>1. The Company’s A$100M ARR target is not a forecast or guarantee of future performance. It depends on a number of assumptions and is subject to risks, including the risk factors set out in the Company’s presentation lodged with ASX on 18 September 2019. </a:t>
            </a:r>
          </a:p>
          <a:p>
            <a:endParaRPr lang="en-AU" dirty="0">
              <a:latin typeface="Lato Light" panose="020F0502020204030203"/>
              <a:cs typeface="Segoe UI Light" panose="020B0502040204020203" pitchFamily="34" charset="0"/>
            </a:endParaRPr>
          </a:p>
          <a:p>
            <a:r>
              <a:rPr lang="en-AU" dirty="0">
                <a:latin typeface="Lato Light" panose="020F0502020204030203"/>
                <a:cs typeface="Segoe UI Light" panose="020B0502040204020203" pitchFamily="34" charset="0"/>
              </a:rPr>
              <a:t>Chart source: </a:t>
            </a:r>
            <a:r>
              <a:rPr lang="en-AU" dirty="0">
                <a:latin typeface="Lato Light" panose="020F0502020204030203"/>
                <a:cs typeface="Segoe UI Light" panose="020B0502040204020203" pitchFamily="34" charset="0"/>
                <a:hlinkClick r:id="rId2"/>
              </a:rPr>
              <a:t>https://medium.com/startup-grind/growing-as-fast-as-slack-195c1e194561</a:t>
            </a:r>
            <a:r>
              <a:rPr lang="en-AU" dirty="0">
                <a:latin typeface="Lato Light" panose="020F0502020204030203"/>
                <a:cs typeface="Segoe UI Light" panose="020B0502040204020203" pitchFamily="34" charset="0"/>
              </a:rPr>
              <a:t> </a:t>
            </a:r>
          </a:p>
        </p:txBody>
      </p:sp>
      <p:pic>
        <p:nvPicPr>
          <p:cNvPr id="6" name="Picture 5" descr="A screenshot of a cell phone&#10;&#10;Description automatically generated">
            <a:extLst>
              <a:ext uri="{FF2B5EF4-FFF2-40B4-BE49-F238E27FC236}">
                <a16:creationId xmlns:a16="http://schemas.microsoft.com/office/drawing/2014/main" id="{F463DF26-2058-4AC5-A78C-90F01434839B}"/>
              </a:ext>
            </a:extLst>
          </p:cNvPr>
          <p:cNvPicPr>
            <a:picLocks noChangeAspect="1"/>
          </p:cNvPicPr>
          <p:nvPr/>
        </p:nvPicPr>
        <p:blipFill>
          <a:blip r:embed="rId3"/>
          <a:stretch>
            <a:fillRect/>
          </a:stretch>
        </p:blipFill>
        <p:spPr>
          <a:xfrm>
            <a:off x="545279" y="1857375"/>
            <a:ext cx="7674435" cy="5060850"/>
          </a:xfrm>
          <a:prstGeom prst="rect">
            <a:avLst/>
          </a:prstGeom>
        </p:spPr>
      </p:pic>
    </p:spTree>
    <p:extLst>
      <p:ext uri="{BB962C8B-B14F-4D97-AF65-F5344CB8AC3E}">
        <p14:creationId xmlns:p14="http://schemas.microsoft.com/office/powerpoint/2010/main" val="421341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Outlook</a:t>
            </a:r>
          </a:p>
        </p:txBody>
      </p:sp>
      <p:sp>
        <p:nvSpPr>
          <p:cNvPr id="4" name="Text Placeholder 3"/>
          <p:cNvSpPr>
            <a:spLocks noGrp="1"/>
          </p:cNvSpPr>
          <p:nvPr>
            <p:ph type="body" sz="quarter" idx="15"/>
          </p:nvPr>
        </p:nvSpPr>
        <p:spPr>
          <a:xfrm>
            <a:off x="550506" y="1064727"/>
            <a:ext cx="9050694" cy="345245"/>
          </a:xfrm>
        </p:spPr>
        <p:txBody>
          <a:bodyPr/>
          <a:lstStyle/>
          <a:p>
            <a:r>
              <a:rPr lang="en-US" dirty="0">
                <a:solidFill>
                  <a:srgbClr val="00BAA0"/>
                </a:solidFill>
              </a:rPr>
              <a:t>LiveTiles expects to deliver another year of strong customer and revenue growth in FY20</a:t>
            </a:r>
          </a:p>
        </p:txBody>
      </p:sp>
      <p:sp>
        <p:nvSpPr>
          <p:cNvPr id="5" name="Text Placeholder 4"/>
          <p:cNvSpPr>
            <a:spLocks noGrp="1"/>
          </p:cNvSpPr>
          <p:nvPr>
            <p:ph type="body" sz="quarter" idx="16"/>
          </p:nvPr>
        </p:nvSpPr>
        <p:spPr>
          <a:xfrm>
            <a:off x="550506" y="1590868"/>
            <a:ext cx="4341535" cy="1915903"/>
          </a:xfrm>
        </p:spPr>
        <p:txBody>
          <a:bodyPr numCol="1"/>
          <a:lstStyle/>
          <a:p>
            <a:pPr>
              <a:spcAft>
                <a:spcPts val="1200"/>
              </a:spcAft>
              <a:buClr>
                <a:srgbClr val="00BAA0"/>
              </a:buClr>
              <a:buFont typeface="Wingdings" panose="05000000000000000000" pitchFamily="2" charset="2"/>
              <a:buChar char="ü"/>
            </a:pPr>
            <a:r>
              <a:rPr lang="en-US" dirty="0"/>
              <a:t>Large and growing addressable market</a:t>
            </a:r>
          </a:p>
          <a:p>
            <a:pPr>
              <a:spcAft>
                <a:spcPts val="1200"/>
              </a:spcAft>
              <a:buClr>
                <a:srgbClr val="00BAA0"/>
              </a:buClr>
              <a:buFont typeface="Wingdings" panose="05000000000000000000" pitchFamily="2" charset="2"/>
              <a:buChar char="ü"/>
            </a:pPr>
            <a:r>
              <a:rPr lang="en-US" dirty="0"/>
              <a:t>Focused direct sales &amp; marketing strategy targeting larger enterprises</a:t>
            </a:r>
          </a:p>
          <a:p>
            <a:pPr>
              <a:spcAft>
                <a:spcPts val="1200"/>
              </a:spcAft>
              <a:buClr>
                <a:srgbClr val="00BAA0"/>
              </a:buClr>
              <a:buFont typeface="Wingdings" panose="05000000000000000000" pitchFamily="2" charset="2"/>
              <a:buChar char="ü"/>
            </a:pPr>
            <a:r>
              <a:rPr lang="en-US" dirty="0"/>
              <a:t>Conversion of large pipeline generated by inside sales team in the United States</a:t>
            </a:r>
          </a:p>
          <a:p>
            <a:pPr>
              <a:spcAft>
                <a:spcPts val="1200"/>
              </a:spcAft>
              <a:buClr>
                <a:srgbClr val="00BAA0"/>
              </a:buClr>
              <a:buFont typeface="Wingdings" panose="05000000000000000000" pitchFamily="2" charset="2"/>
              <a:buChar char="ü"/>
            </a:pPr>
            <a:r>
              <a:rPr lang="en-US" dirty="0"/>
              <a:t>High-impact co-marketing initiatives with Microsoft</a:t>
            </a:r>
          </a:p>
        </p:txBody>
      </p:sp>
      <p:sp>
        <p:nvSpPr>
          <p:cNvPr id="6" name="Text Placeholder 4"/>
          <p:cNvSpPr txBox="1">
            <a:spLocks/>
          </p:cNvSpPr>
          <p:nvPr/>
        </p:nvSpPr>
        <p:spPr>
          <a:xfrm>
            <a:off x="5166360" y="1590868"/>
            <a:ext cx="4434840" cy="1915903"/>
          </a:xfrm>
          <a:prstGeom prst="rect">
            <a:avLst/>
          </a:prstGeom>
        </p:spPr>
        <p:txBody>
          <a:bodyPr vert="horz" lIns="0" tIns="0" rIns="0" bIns="0" numCol="1" rtlCol="0">
            <a:noAutofit/>
          </a:bodyPr>
          <a:lstStyle>
            <a:lvl1pPr marL="228600" indent="-228600" algn="l" defTabSz="1019175" rtl="0" eaLnBrk="1" fontAlgn="base" hangingPunct="1">
              <a:spcBef>
                <a:spcPct val="0"/>
              </a:spcBef>
              <a:spcAft>
                <a:spcPts val="600"/>
              </a:spcAft>
              <a:buClrTx/>
              <a:buFont typeface="Wingdings" panose="05000000000000000000" pitchFamily="2" charset="2"/>
              <a:buChar char="§"/>
              <a:defRPr lang="en-US" sz="1400">
                <a:solidFill>
                  <a:schemeClr val="tx1"/>
                </a:solidFill>
                <a:latin typeface="+mn-lt"/>
                <a:ea typeface="+mn-ea"/>
                <a:cs typeface="+mn-cs"/>
              </a:defRPr>
            </a:lvl1pPr>
            <a:lvl2pPr marL="457200" indent="-227013" algn="l" defTabSz="1019175" rtl="0" eaLnBrk="1" fontAlgn="base" hangingPunct="1">
              <a:spcBef>
                <a:spcPct val="0"/>
              </a:spcBef>
              <a:spcAft>
                <a:spcPts val="600"/>
              </a:spcAft>
              <a:buClrTx/>
              <a:buFont typeface="Calibri" panose="020F0502020204030204" pitchFamily="34" charset="0"/>
              <a:buChar char="–"/>
              <a:defRPr lang="en-US" sz="1400">
                <a:solidFill>
                  <a:schemeClr val="tx1"/>
                </a:solidFill>
                <a:latin typeface="+mn-lt"/>
              </a:defRPr>
            </a:lvl2pPr>
            <a:lvl3pPr marL="685800" indent="-227013" algn="l" defTabSz="1019175" rtl="0" eaLnBrk="1" fontAlgn="base" hangingPunct="1">
              <a:spcBef>
                <a:spcPct val="0"/>
              </a:spcBef>
              <a:spcAft>
                <a:spcPts val="600"/>
              </a:spcAft>
              <a:buClrTx/>
              <a:buFont typeface="Calibri" panose="020F0502020204030204" pitchFamily="34" charset="0"/>
              <a:buChar char="•"/>
              <a:defRPr lang="en-US" sz="1400" dirty="0" smtClean="0">
                <a:solidFill>
                  <a:schemeClr val="tx1"/>
                </a:solidFill>
                <a:latin typeface="+mn-lt"/>
              </a:defRPr>
            </a:lvl3pPr>
            <a:lvl4pPr marL="914400" indent="-227013" algn="l" defTabSz="1019175" rtl="0" eaLnBrk="1" fontAlgn="base" hangingPunct="1">
              <a:spcBef>
                <a:spcPct val="0"/>
              </a:spcBef>
              <a:spcAft>
                <a:spcPts val="600"/>
              </a:spcAft>
              <a:buClrTx/>
              <a:buSzPct val="75000"/>
              <a:buFont typeface="Symbol" panose="05050102010706020507" pitchFamily="18" charset="2"/>
              <a:buChar char=""/>
              <a:defRPr lang="en-US" sz="1400">
                <a:solidFill>
                  <a:schemeClr val="tx1"/>
                </a:solidFill>
                <a:latin typeface="+mn-lt"/>
              </a:defRPr>
            </a:lvl4pPr>
            <a:lvl5pPr marL="1143000" indent="-228600" algn="l" defTabSz="1019175" rtl="0" eaLnBrk="1" fontAlgn="base" hangingPunct="1">
              <a:spcBef>
                <a:spcPts val="0"/>
              </a:spcBef>
              <a:spcAft>
                <a:spcPts val="600"/>
              </a:spcAft>
              <a:buClrTx/>
              <a:buChar char="»"/>
              <a:defRPr lang="en-US" sz="1400">
                <a:solidFill>
                  <a:schemeClr val="tx1"/>
                </a:solidFill>
                <a:latin typeface="+mn-lt"/>
              </a:defRPr>
            </a:lvl5pPr>
            <a:lvl6pPr marL="2749550" indent="-254000" algn="l" defTabSz="1019175" rtl="0" eaLnBrk="1" fontAlgn="base" hangingPunct="1">
              <a:spcBef>
                <a:spcPct val="20000"/>
              </a:spcBef>
              <a:spcAft>
                <a:spcPct val="0"/>
              </a:spcAft>
              <a:buChar char="»"/>
              <a:defRPr sz="2200">
                <a:solidFill>
                  <a:schemeClr val="tx1"/>
                </a:solidFill>
                <a:latin typeface="Verdana" pitchFamily="34" charset="0"/>
              </a:defRPr>
            </a:lvl6pPr>
            <a:lvl7pPr marL="3206750" indent="-254000" algn="l" defTabSz="1019175" rtl="0" eaLnBrk="1" fontAlgn="base" hangingPunct="1">
              <a:spcBef>
                <a:spcPct val="20000"/>
              </a:spcBef>
              <a:spcAft>
                <a:spcPct val="0"/>
              </a:spcAft>
              <a:buChar char="»"/>
              <a:defRPr sz="2200">
                <a:solidFill>
                  <a:schemeClr val="tx1"/>
                </a:solidFill>
                <a:latin typeface="Verdana" pitchFamily="34" charset="0"/>
              </a:defRPr>
            </a:lvl7pPr>
            <a:lvl8pPr marL="3663950" indent="-254000" algn="l" defTabSz="1019175" rtl="0" eaLnBrk="1" fontAlgn="base" hangingPunct="1">
              <a:spcBef>
                <a:spcPct val="20000"/>
              </a:spcBef>
              <a:spcAft>
                <a:spcPct val="0"/>
              </a:spcAft>
              <a:buChar char="»"/>
              <a:defRPr sz="2200">
                <a:solidFill>
                  <a:schemeClr val="tx1"/>
                </a:solidFill>
                <a:latin typeface="Verdana" pitchFamily="34" charset="0"/>
              </a:defRPr>
            </a:lvl8pPr>
            <a:lvl9pPr marL="4121150" indent="-254000" algn="l" defTabSz="1019175" rtl="0" eaLnBrk="1" fontAlgn="base" hangingPunct="1">
              <a:spcBef>
                <a:spcPct val="20000"/>
              </a:spcBef>
              <a:spcAft>
                <a:spcPct val="0"/>
              </a:spcAft>
              <a:buChar char="»"/>
              <a:defRPr sz="2200">
                <a:solidFill>
                  <a:schemeClr val="tx1"/>
                </a:solidFill>
                <a:latin typeface="Verdana" pitchFamily="34" charset="0"/>
              </a:defRPr>
            </a:lvl9pPr>
          </a:lstStyle>
          <a:p>
            <a:pPr>
              <a:spcAft>
                <a:spcPts val="1200"/>
              </a:spcAft>
              <a:buClr>
                <a:srgbClr val="00BAA0"/>
              </a:buClr>
              <a:buFont typeface="Wingdings" panose="05000000000000000000" pitchFamily="2" charset="2"/>
              <a:buChar char="ü"/>
            </a:pPr>
            <a:r>
              <a:rPr lang="en-US" b="0" kern="0" dirty="0"/>
              <a:t>Continued growth in partner/reseller distribution channel</a:t>
            </a:r>
          </a:p>
          <a:p>
            <a:pPr>
              <a:spcAft>
                <a:spcPts val="1200"/>
              </a:spcAft>
              <a:buClr>
                <a:srgbClr val="00BAA0"/>
              </a:buClr>
              <a:buFont typeface="Wingdings" panose="05000000000000000000" pitchFamily="2" charset="2"/>
              <a:buChar char="ü"/>
            </a:pPr>
            <a:r>
              <a:rPr lang="en-US" b="0" kern="0" dirty="0"/>
              <a:t>Growing demand for Artificial Intelligence products</a:t>
            </a:r>
          </a:p>
          <a:p>
            <a:pPr>
              <a:spcAft>
                <a:spcPts val="1200"/>
              </a:spcAft>
              <a:buClr>
                <a:srgbClr val="00BAA0"/>
              </a:buClr>
              <a:buFont typeface="Wingdings" panose="05000000000000000000" pitchFamily="2" charset="2"/>
              <a:buChar char="ü"/>
            </a:pPr>
            <a:r>
              <a:rPr lang="en-US" b="0" kern="0" dirty="0"/>
              <a:t>Substantial expansion opportunity with existing customers via cross-sell, bundling and increased penetration</a:t>
            </a:r>
          </a:p>
          <a:p>
            <a:pPr>
              <a:spcAft>
                <a:spcPts val="1200"/>
              </a:spcAft>
              <a:buClr>
                <a:srgbClr val="00BAA0"/>
              </a:buClr>
              <a:buFont typeface="Wingdings" panose="05000000000000000000" pitchFamily="2" charset="2"/>
              <a:buChar char="ü"/>
            </a:pPr>
            <a:r>
              <a:rPr lang="en-US" b="0" kern="0" dirty="0"/>
              <a:t>Technology alliances</a:t>
            </a:r>
          </a:p>
        </p:txBody>
      </p:sp>
      <p:sp>
        <p:nvSpPr>
          <p:cNvPr id="7" name="Text Placeholder 3"/>
          <p:cNvSpPr txBox="1">
            <a:spLocks/>
          </p:cNvSpPr>
          <p:nvPr/>
        </p:nvSpPr>
        <p:spPr>
          <a:xfrm>
            <a:off x="550506" y="3912621"/>
            <a:ext cx="9050694" cy="345245"/>
          </a:xfrm>
          <a:prstGeom prst="rect">
            <a:avLst/>
          </a:prstGeom>
        </p:spPr>
        <p:txBody>
          <a:bodyPr vert="horz" wrap="square" lIns="0" tIns="0" rIns="0" bIns="0" rtlCol="0" anchor="t" anchorCtr="0">
            <a:noAutofit/>
          </a:bodyPr>
          <a:lstStyle>
            <a:lvl1pPr marL="0" indent="0" algn="l" defTabSz="1019175" rtl="0" eaLnBrk="1" fontAlgn="base" hangingPunct="1">
              <a:spcBef>
                <a:spcPct val="0"/>
              </a:spcBef>
              <a:spcAft>
                <a:spcPts val="0"/>
              </a:spcAft>
              <a:buClrTx/>
              <a:buFont typeface="+mj-lt"/>
              <a:buNone/>
              <a:defRPr lang="en-US" sz="1600" b="1" i="0">
                <a:solidFill>
                  <a:schemeClr val="tx1"/>
                </a:solidFill>
                <a:latin typeface="+mn-lt"/>
                <a:ea typeface="+mn-ea"/>
                <a:cs typeface="+mn-cs"/>
              </a:defRPr>
            </a:lvl1pPr>
            <a:lvl2pPr marL="457200" indent="-228600" algn="l" defTabSz="1019175" rtl="0" eaLnBrk="1" fontAlgn="base" hangingPunct="1">
              <a:spcBef>
                <a:spcPct val="0"/>
              </a:spcBef>
              <a:spcAft>
                <a:spcPts val="600"/>
              </a:spcAft>
              <a:buClr>
                <a:schemeClr val="accent1"/>
              </a:buClr>
              <a:buFont typeface="+mj-lt"/>
              <a:buAutoNum type="alphaLcPeriod"/>
              <a:defRPr lang="en-US" sz="800">
                <a:solidFill>
                  <a:schemeClr val="tx1"/>
                </a:solidFill>
                <a:latin typeface="+mn-lt"/>
              </a:defRPr>
            </a:lvl2pPr>
            <a:lvl3pPr marL="685800" indent="-227013" algn="l" defTabSz="1019175" rtl="0" eaLnBrk="1" fontAlgn="base" hangingPunct="1">
              <a:spcBef>
                <a:spcPct val="0"/>
              </a:spcBef>
              <a:spcAft>
                <a:spcPts val="600"/>
              </a:spcAft>
              <a:buClr>
                <a:schemeClr val="accent1"/>
              </a:buClr>
              <a:buFont typeface="Arial" panose="020B0604020202020204" pitchFamily="34" charset="0"/>
              <a:buChar char="•"/>
              <a:defRPr lang="en-US" sz="1400" dirty="0" smtClean="0">
                <a:solidFill>
                  <a:schemeClr val="tx1"/>
                </a:solidFill>
                <a:latin typeface="+mn-lt"/>
              </a:defRPr>
            </a:lvl3pPr>
            <a:lvl4pPr marL="914400" indent="-227013" algn="l" defTabSz="1019175" rtl="0" eaLnBrk="1" fontAlgn="base" hangingPunct="1">
              <a:spcBef>
                <a:spcPct val="0"/>
              </a:spcBef>
              <a:spcAft>
                <a:spcPts val="600"/>
              </a:spcAft>
              <a:buClr>
                <a:schemeClr val="accent1"/>
              </a:buClr>
              <a:buSzPct val="75000"/>
              <a:buFont typeface="Symbol" pitchFamily="18" charset="2"/>
              <a:buChar char="¨"/>
              <a:defRPr lang="en-US" sz="1400" dirty="0" smtClean="0">
                <a:solidFill>
                  <a:schemeClr val="tx1"/>
                </a:solidFill>
                <a:latin typeface="+mn-lt"/>
              </a:defRPr>
            </a:lvl4pPr>
            <a:lvl5pPr marL="1143000" indent="-228600" algn="l" defTabSz="1019175" rtl="0" eaLnBrk="1" fontAlgn="base" hangingPunct="1">
              <a:spcBef>
                <a:spcPts val="0"/>
              </a:spcBef>
              <a:spcAft>
                <a:spcPct val="0"/>
              </a:spcAft>
              <a:buChar char="»"/>
              <a:defRPr lang="en-US" sz="1400" dirty="0" smtClean="0">
                <a:solidFill>
                  <a:schemeClr val="tx1"/>
                </a:solidFill>
                <a:latin typeface="+mn-lt"/>
              </a:defRPr>
            </a:lvl5pPr>
            <a:lvl6pPr marL="2749550" indent="-254000" algn="l" defTabSz="1019175" rtl="0" eaLnBrk="1" fontAlgn="base" hangingPunct="1">
              <a:spcBef>
                <a:spcPct val="20000"/>
              </a:spcBef>
              <a:spcAft>
                <a:spcPct val="0"/>
              </a:spcAft>
              <a:buChar char="»"/>
              <a:defRPr sz="2200">
                <a:solidFill>
                  <a:schemeClr val="tx1"/>
                </a:solidFill>
                <a:latin typeface="Verdana" pitchFamily="34" charset="0"/>
              </a:defRPr>
            </a:lvl6pPr>
            <a:lvl7pPr marL="3206750" indent="-254000" algn="l" defTabSz="1019175" rtl="0" eaLnBrk="1" fontAlgn="base" hangingPunct="1">
              <a:spcBef>
                <a:spcPct val="20000"/>
              </a:spcBef>
              <a:spcAft>
                <a:spcPct val="0"/>
              </a:spcAft>
              <a:buChar char="»"/>
              <a:defRPr sz="2200">
                <a:solidFill>
                  <a:schemeClr val="tx1"/>
                </a:solidFill>
                <a:latin typeface="Verdana" pitchFamily="34" charset="0"/>
              </a:defRPr>
            </a:lvl7pPr>
            <a:lvl8pPr marL="3663950" indent="-254000" algn="l" defTabSz="1019175" rtl="0" eaLnBrk="1" fontAlgn="base" hangingPunct="1">
              <a:spcBef>
                <a:spcPct val="20000"/>
              </a:spcBef>
              <a:spcAft>
                <a:spcPct val="0"/>
              </a:spcAft>
              <a:buChar char="»"/>
              <a:defRPr sz="2200">
                <a:solidFill>
                  <a:schemeClr val="tx1"/>
                </a:solidFill>
                <a:latin typeface="Verdana" pitchFamily="34" charset="0"/>
              </a:defRPr>
            </a:lvl8pPr>
            <a:lvl9pPr marL="4121150" indent="-254000" algn="l" defTabSz="1019175" rtl="0" eaLnBrk="1" fontAlgn="base" hangingPunct="1">
              <a:spcBef>
                <a:spcPct val="20000"/>
              </a:spcBef>
              <a:spcAft>
                <a:spcPct val="0"/>
              </a:spcAft>
              <a:buChar char="»"/>
              <a:defRPr sz="2200">
                <a:solidFill>
                  <a:schemeClr val="tx1"/>
                </a:solidFill>
                <a:latin typeface="Verdana" pitchFamily="34" charset="0"/>
              </a:defRPr>
            </a:lvl9pPr>
          </a:lstStyle>
          <a:p>
            <a:r>
              <a:rPr lang="en-US" kern="0" dirty="0"/>
              <a:t>LiveTiles’ publicly stated target is to organically grow ARR to at least $100m by 30 June 2021</a:t>
            </a:r>
            <a:r>
              <a:rPr lang="en-US" kern="0" baseline="30000" dirty="0"/>
              <a:t>1</a:t>
            </a:r>
          </a:p>
        </p:txBody>
      </p:sp>
      <p:sp>
        <p:nvSpPr>
          <p:cNvPr id="9" name="Text Placeholder 5">
            <a:extLst>
              <a:ext uri="{FF2B5EF4-FFF2-40B4-BE49-F238E27FC236}">
                <a16:creationId xmlns:a16="http://schemas.microsoft.com/office/drawing/2014/main" id="{A16B7E18-E36C-4B13-944F-3FC40AEF3F21}"/>
              </a:ext>
            </a:extLst>
          </p:cNvPr>
          <p:cNvSpPr>
            <a:spLocks noGrp="1"/>
          </p:cNvSpPr>
          <p:nvPr>
            <p:ph type="body" sz="quarter" idx="14"/>
          </p:nvPr>
        </p:nvSpPr>
        <p:spPr>
          <a:xfrm>
            <a:off x="545280" y="7431681"/>
            <a:ext cx="7736152" cy="246221"/>
          </a:xfrm>
        </p:spPr>
        <p:txBody>
          <a:bodyPr/>
          <a:lstStyle/>
          <a:p>
            <a:r>
              <a:rPr lang="en-AU" dirty="0">
                <a:latin typeface="Lato Light" panose="020F0502020204030203"/>
                <a:cs typeface="Segoe UI Light" panose="020B0502040204020203" pitchFamily="34" charset="0"/>
              </a:rPr>
              <a:t>1. The Company’s A$100M ARR target is not a forecast or guarantee of future performance. It depends on a number of assumptions and is subject to risks, including the risk factors set out in the Company’s presentation lodged with ASX on 18 September 2019. </a:t>
            </a:r>
          </a:p>
        </p:txBody>
      </p:sp>
      <p:pic>
        <p:nvPicPr>
          <p:cNvPr id="11" name="Picture 10">
            <a:extLst>
              <a:ext uri="{FF2B5EF4-FFF2-40B4-BE49-F238E27FC236}">
                <a16:creationId xmlns:a16="http://schemas.microsoft.com/office/drawing/2014/main" id="{DE42FE93-5812-4F46-A380-F9F131A0F6EE}"/>
              </a:ext>
            </a:extLst>
          </p:cNvPr>
          <p:cNvPicPr>
            <a:picLocks noChangeAspect="1"/>
          </p:cNvPicPr>
          <p:nvPr/>
        </p:nvPicPr>
        <p:blipFill>
          <a:blip r:embed="rId2"/>
          <a:stretch>
            <a:fillRect/>
          </a:stretch>
        </p:blipFill>
        <p:spPr>
          <a:xfrm>
            <a:off x="1454737" y="4329869"/>
            <a:ext cx="6996964" cy="2837049"/>
          </a:xfrm>
          <a:prstGeom prst="rect">
            <a:avLst/>
          </a:prstGeom>
        </p:spPr>
      </p:pic>
    </p:spTree>
    <p:extLst>
      <p:ext uri="{BB962C8B-B14F-4D97-AF65-F5344CB8AC3E}">
        <p14:creationId xmlns:p14="http://schemas.microsoft.com/office/powerpoint/2010/main" val="4257009366"/>
      </p:ext>
    </p:extLst>
  </p:cSld>
  <p:clrMapOvr>
    <a:masterClrMapping/>
  </p:clrMapOvr>
</p:sld>
</file>

<file path=ppt/theme/theme1.xml><?xml version="1.0" encoding="utf-8"?>
<a:theme xmlns:a="http://schemas.openxmlformats.org/drawingml/2006/main" name="OPCO HC Master">
  <a:themeElements>
    <a:clrScheme name="OPCO 2017 Color Palette">
      <a:dk1>
        <a:srgbClr val="000000"/>
      </a:dk1>
      <a:lt1>
        <a:srgbClr val="FFFFFF"/>
      </a:lt1>
      <a:dk2>
        <a:srgbClr val="808080"/>
      </a:dk2>
      <a:lt2>
        <a:srgbClr val="E0E0E0"/>
      </a:lt2>
      <a:accent1>
        <a:srgbClr val="092564"/>
      </a:accent1>
      <a:accent2>
        <a:srgbClr val="B8CEDE"/>
      </a:accent2>
      <a:accent3>
        <a:srgbClr val="FFFFFF"/>
      </a:accent3>
      <a:accent4>
        <a:srgbClr val="000034"/>
      </a:accent4>
      <a:accent5>
        <a:srgbClr val="C0C0C0"/>
      </a:accent5>
      <a:accent6>
        <a:srgbClr val="5D85B0"/>
      </a:accent6>
      <a:hlink>
        <a:srgbClr val="ED8B00"/>
      </a:hlink>
      <a:folHlink>
        <a:srgbClr val="808080"/>
      </a:folHlink>
    </a:clrScheme>
    <a:fontScheme name="OPCO 2017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spPr>
      <a:bodyPr anchor="ctr" anchorCtr="0"/>
      <a:lstStyle>
        <a:defPPr defTabSz="1019175" eaLnBrk="1" hangingPunct="1">
          <a:spcAft>
            <a:spcPts val="1200"/>
          </a:spcAft>
          <a:buClr>
            <a:schemeClr val="folHlink"/>
          </a:buClr>
          <a:buFont typeface="Calibri" pitchFamily="34" charset="0"/>
          <a:buNone/>
          <a:defRPr dirty="0">
            <a:solidFill>
              <a:schemeClr val="bg1"/>
            </a:solidFill>
            <a:latin typeface="+mn-lt"/>
          </a:defRPr>
        </a:defPPr>
      </a:lstStyle>
    </a:spDef>
    <a:lnDef>
      <a:spPr bwMode="auto">
        <a:solidFill>
          <a:schemeClr val="accent1"/>
        </a:solidFill>
        <a:ln w="6350" cap="flat" cmpd="sng" algn="ctr">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bodyPr wrap="none" lIns="0" tIns="0" rIns="0" bIns="0" rtlCol="0" anchor="b" anchorCtr="0">
        <a:spAutoFit/>
      </a:bodyPr>
      <a:lstStyle>
        <a:defPPr algn="l">
          <a:defRPr sz="1400" b="0" dirty="0" smtClean="0">
            <a:latin typeface="+mn-lt"/>
          </a:defRPr>
        </a:defPPr>
      </a:lstStyle>
    </a:txDef>
  </a:objectDefaults>
  <a:extraClrSchemeLst/>
  <a:custClrLst>
    <a:custClr name="OPCO Blue Main">
      <a:srgbClr val="092564"/>
    </a:custClr>
    <a:custClr name="OPCO Blue 2">
      <a:srgbClr val="B8CEDE"/>
    </a:custClr>
    <a:custClr name="OPCO Blue 3">
      <a:srgbClr val="5D85B0"/>
    </a:custClr>
    <a:custClr name="OPCO Blue 4">
      <a:srgbClr val="33558A"/>
    </a:custClr>
    <a:custClr name="OPCO Blue 5">
      <a:srgbClr val="000034"/>
    </a:custClr>
    <a:custClr name="OPCO Orange">
      <a:srgbClr val="ED8B00"/>
    </a:custClr>
    <a:custClr name="OPCO Blank 1">
      <a:srgbClr val="FFFFFF"/>
    </a:custClr>
    <a:custClr name="OPCO Blank 2">
      <a:srgbClr val="FFFFFF"/>
    </a:custClr>
    <a:custClr name="OPCO Blank 3">
      <a:srgbClr val="FFFFFF"/>
    </a:custClr>
    <a:custClr name="OPCO Blank 4">
      <a:srgbClr val="FFFFFF"/>
    </a:custClr>
    <a:custClr name="OPCO Black">
      <a:srgbClr val="000000"/>
    </a:custClr>
    <a:custClr name="OPCO Gray 1">
      <a:srgbClr val="404040"/>
    </a:custClr>
    <a:custClr name="OPCO Gray 2">
      <a:srgbClr val="808080"/>
    </a:custClr>
    <a:custClr name="OPCO Gray 3">
      <a:srgbClr val="C0C0C0"/>
    </a:custClr>
    <a:custClr name="OPCO Gray 4">
      <a:srgbClr val="E0E0E0"/>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EDB072D91401448F66B95490EBA97D" ma:contentTypeVersion="4" ma:contentTypeDescription="Create a new document." ma:contentTypeScope="" ma:versionID="8929d0e89b7404851fd6a0275cd199ce">
  <xsd:schema xmlns:xsd="http://www.w3.org/2001/XMLSchema" xmlns:xs="http://www.w3.org/2001/XMLSchema" xmlns:p="http://schemas.microsoft.com/office/2006/metadata/properties" xmlns:ns2="5afd6b70-59fa-4f83-a671-eb4892df2ebd" xmlns:ns3="eb157fea-6106-4b02-8cb8-6c8ab04ded20" targetNamespace="http://schemas.microsoft.com/office/2006/metadata/properties" ma:root="true" ma:fieldsID="54c9d898d5550bb9d6e3d78023e20aed" ns2:_="" ns3:_="">
    <xsd:import namespace="5afd6b70-59fa-4f83-a671-eb4892df2ebd"/>
    <xsd:import namespace="eb157fea-6106-4b02-8cb8-6c8ab04de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fd6b70-59fa-4f83-a671-eb4892df2e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157fea-6106-4b02-8cb8-6c8ab04de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DC7A4-B422-4430-B0E7-C3B4748A63BE}">
  <ds:schemaRefs>
    <ds:schemaRef ds:uri="http://purl.org/dc/dcmitype/"/>
    <ds:schemaRef ds:uri="http://schemas.microsoft.com/office/2006/documentManagement/types"/>
    <ds:schemaRef ds:uri="http://purl.org/dc/elements/1.1/"/>
    <ds:schemaRef ds:uri="http://purl.org/dc/terms/"/>
    <ds:schemaRef ds:uri="eb157fea-6106-4b02-8cb8-6c8ab04ded20"/>
    <ds:schemaRef ds:uri="http://schemas.microsoft.com/office/infopath/2007/PartnerControls"/>
    <ds:schemaRef ds:uri="5afd6b70-59fa-4f83-a671-eb4892df2ebd"/>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F855ADE-DFCF-4D04-AB25-830F934F85E1}">
  <ds:schemaRefs>
    <ds:schemaRef ds:uri="http://schemas.microsoft.com/sharepoint/v3/contenttype/forms"/>
  </ds:schemaRefs>
</ds:datastoreItem>
</file>

<file path=customXml/itemProps3.xml><?xml version="1.0" encoding="utf-8"?>
<ds:datastoreItem xmlns:ds="http://schemas.openxmlformats.org/officeDocument/2006/customXml" ds:itemID="{A26EEAAD-6421-4E57-B190-FD4FD4FD4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fd6b70-59fa-4f83-a671-eb4892df2ebd"/>
    <ds:schemaRef ds:uri="eb157fea-6106-4b02-8cb8-6c8ab04de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1227</TotalTime>
  <Words>1195</Words>
  <Application>Microsoft Office PowerPoint</Application>
  <PresentationFormat>Custom</PresentationFormat>
  <Paragraphs>138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Lato Light</vt:lpstr>
      <vt:lpstr>Symbol</vt:lpstr>
      <vt:lpstr>Verdana</vt:lpstr>
      <vt:lpstr>Wingdings</vt:lpstr>
      <vt:lpstr>OPCO HC Master</vt:lpstr>
      <vt:lpstr>PowerPoint Presentation</vt:lpstr>
      <vt:lpstr>Disclaimer</vt:lpstr>
      <vt:lpstr>LiveTiles Q1 Snapshot</vt:lpstr>
      <vt:lpstr>Strong Recurring Revenue Growth</vt:lpstr>
      <vt:lpstr>Substantial Cash Flow Improvement</vt:lpstr>
      <vt:lpstr>Global Market Opportunity: intranet software</vt:lpstr>
      <vt:lpstr>Clear Global Market Leader</vt:lpstr>
      <vt:lpstr>Growth Benchmarking: Years to US$100M in ARR</vt:lpstr>
      <vt:lpstr>Growth Outlook</vt:lpstr>
    </vt:vector>
  </TitlesOfParts>
  <Company>FactSet Research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dc:title>
  <dc:creator>Vince Scafaria</dc:creator>
  <cp:lastModifiedBy>Rowan Wilkie</cp:lastModifiedBy>
  <cp:revision>21</cp:revision>
  <cp:lastPrinted>2019-06-25T22:12:45Z</cp:lastPrinted>
  <dcterms:created xsi:type="dcterms:W3CDTF">2008-03-20T11:52:48Z</dcterms:created>
  <dcterms:modified xsi:type="dcterms:W3CDTF">2019-10-28T20:23:57Z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0x01010033EDB072D91401448F66B95490EBA97D</vt:lpwstr>
  </property>
</Properties>
</file>